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81" r:id="rId1"/>
  </p:sldMasterIdLst>
  <p:notesMasterIdLst>
    <p:notesMasterId r:id="rId10"/>
  </p:notesMasterIdLst>
  <p:sldIdLst>
    <p:sldId id="347" r:id="rId2"/>
    <p:sldId id="349" r:id="rId3"/>
    <p:sldId id="350" r:id="rId4"/>
    <p:sldId id="352" r:id="rId5"/>
    <p:sldId id="354" r:id="rId6"/>
    <p:sldId id="355" r:id="rId7"/>
    <p:sldId id="356" r:id="rId8"/>
    <p:sldId id="3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2" autoAdjust="0"/>
    <p:restoredTop sz="94660"/>
  </p:normalViewPr>
  <p:slideViewPr>
    <p:cSldViewPr snapToGrid="0">
      <p:cViewPr>
        <p:scale>
          <a:sx n="119" d="100"/>
          <a:sy n="119" d="100"/>
        </p:scale>
        <p:origin x="-456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115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DF69532B-460A-4831-9EC4-402CEA25902C}"/>
    <pc:docChg chg="undo custSel addSld delSld modSld delMainMaster">
      <pc:chgData name="Wei Li" userId="fae33518c2e5a771" providerId="LiveId" clId="{DF69532B-460A-4831-9EC4-402CEA25902C}" dt="2024-07-14T02:19:08.035" v="254" actId="113"/>
      <pc:docMkLst>
        <pc:docMk/>
      </pc:docMkLst>
      <pc:sldChg chg="modSp mod">
        <pc:chgData name="Wei Li" userId="fae33518c2e5a771" providerId="LiveId" clId="{DF69532B-460A-4831-9EC4-402CEA25902C}" dt="2024-07-14T02:01:11.659" v="210" actId="27636"/>
        <pc:sldMkLst>
          <pc:docMk/>
          <pc:sldMk cId="0" sldId="256"/>
        </pc:sldMkLst>
        <pc:spChg chg="mod">
          <ac:chgData name="Wei Li" userId="fae33518c2e5a771" providerId="LiveId" clId="{DF69532B-460A-4831-9EC4-402CEA25902C}" dt="2024-07-14T02:01:11.659" v="210" actId="27636"/>
          <ac:spMkLst>
            <pc:docMk/>
            <pc:sldMk cId="0" sldId="256"/>
            <ac:spMk id="9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31" v="2" actId="27636"/>
        <pc:sldMkLst>
          <pc:docMk/>
          <pc:sldMk cId="0" sldId="257"/>
        </pc:sldMkLst>
        <pc:spChg chg="mod">
          <ac:chgData name="Wei Li" userId="fae33518c2e5a771" providerId="LiveId" clId="{DF69532B-460A-4831-9EC4-402CEA25902C}" dt="2024-07-14T01:35:46.731" v="2" actId="27636"/>
          <ac:spMkLst>
            <pc:docMk/>
            <pc:sldMk cId="0" sldId="257"/>
            <ac:spMk id="9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40" v="3" actId="27636"/>
        <pc:sldMkLst>
          <pc:docMk/>
          <pc:sldMk cId="0" sldId="258"/>
        </pc:sldMkLst>
        <pc:spChg chg="mod">
          <ac:chgData name="Wei Li" userId="fae33518c2e5a771" providerId="LiveId" clId="{DF69532B-460A-4831-9EC4-402CEA25902C}" dt="2024-07-14T01:35:46.740" v="3" actId="27636"/>
          <ac:spMkLst>
            <pc:docMk/>
            <pc:sldMk cId="0" sldId="258"/>
            <ac:spMk id="10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45" v="4" actId="27636"/>
        <pc:sldMkLst>
          <pc:docMk/>
          <pc:sldMk cId="0" sldId="259"/>
        </pc:sldMkLst>
        <pc:spChg chg="mod">
          <ac:chgData name="Wei Li" userId="fae33518c2e5a771" providerId="LiveId" clId="{DF69532B-460A-4831-9EC4-402CEA25902C}" dt="2024-07-14T01:35:46.745" v="4" actId="27636"/>
          <ac:spMkLst>
            <pc:docMk/>
            <pc:sldMk cId="0" sldId="259"/>
            <ac:spMk id="104" creationId="{00000000-0000-0000-0000-000000000000}"/>
          </ac:spMkLst>
        </pc:spChg>
      </pc:sldChg>
      <pc:sldChg chg="modSp del mod">
        <pc:chgData name="Wei Li" userId="fae33518c2e5a771" providerId="LiveId" clId="{DF69532B-460A-4831-9EC4-402CEA25902C}" dt="2024-07-14T01:35:46.754" v="5" actId="27636"/>
        <pc:sldMkLst>
          <pc:docMk/>
          <pc:sldMk cId="0" sldId="260"/>
        </pc:sldMkLst>
        <pc:spChg chg="mod">
          <ac:chgData name="Wei Li" userId="fae33518c2e5a771" providerId="LiveId" clId="{DF69532B-460A-4831-9EC4-402CEA25902C}" dt="2024-07-14T01:35:46.754" v="5" actId="27636"/>
          <ac:spMkLst>
            <pc:docMk/>
            <pc:sldMk cId="0" sldId="260"/>
            <ac:spMk id="10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58" v="6" actId="27636"/>
        <pc:sldMkLst>
          <pc:docMk/>
          <pc:sldMk cId="0" sldId="261"/>
        </pc:sldMkLst>
        <pc:spChg chg="mod">
          <ac:chgData name="Wei Li" userId="fae33518c2e5a771" providerId="LiveId" clId="{DF69532B-460A-4831-9EC4-402CEA25902C}" dt="2024-07-14T01:35:46.758" v="6" actId="27636"/>
          <ac:spMkLst>
            <pc:docMk/>
            <pc:sldMk cId="0" sldId="261"/>
            <ac:spMk id="11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63" v="7" actId="27636"/>
        <pc:sldMkLst>
          <pc:docMk/>
          <pc:sldMk cId="0" sldId="262"/>
        </pc:sldMkLst>
        <pc:spChg chg="mod">
          <ac:chgData name="Wei Li" userId="fae33518c2e5a771" providerId="LiveId" clId="{DF69532B-460A-4831-9EC4-402CEA25902C}" dt="2024-07-14T01:35:46.763" v="7" actId="27636"/>
          <ac:spMkLst>
            <pc:docMk/>
            <pc:sldMk cId="0" sldId="262"/>
            <ac:spMk id="11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69" v="8" actId="27636"/>
        <pc:sldMkLst>
          <pc:docMk/>
          <pc:sldMk cId="0" sldId="263"/>
        </pc:sldMkLst>
        <pc:spChg chg="mod">
          <ac:chgData name="Wei Li" userId="fae33518c2e5a771" providerId="LiveId" clId="{DF69532B-460A-4831-9EC4-402CEA25902C}" dt="2024-07-14T01:35:46.769" v="8" actId="27636"/>
          <ac:spMkLst>
            <pc:docMk/>
            <pc:sldMk cId="0" sldId="263"/>
            <ac:spMk id="12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75" v="9" actId="27636"/>
        <pc:sldMkLst>
          <pc:docMk/>
          <pc:sldMk cId="0" sldId="264"/>
        </pc:sldMkLst>
        <pc:spChg chg="mod">
          <ac:chgData name="Wei Li" userId="fae33518c2e5a771" providerId="LiveId" clId="{DF69532B-460A-4831-9EC4-402CEA25902C}" dt="2024-07-14T01:35:46.775" v="9" actId="27636"/>
          <ac:spMkLst>
            <pc:docMk/>
            <pc:sldMk cId="0" sldId="264"/>
            <ac:spMk id="12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1" v="10" actId="27636"/>
        <pc:sldMkLst>
          <pc:docMk/>
          <pc:sldMk cId="0" sldId="265"/>
        </pc:sldMkLst>
        <pc:spChg chg="mod">
          <ac:chgData name="Wei Li" userId="fae33518c2e5a771" providerId="LiveId" clId="{DF69532B-460A-4831-9EC4-402CEA25902C}" dt="2024-07-14T01:35:46.781" v="10" actId="27636"/>
          <ac:spMkLst>
            <pc:docMk/>
            <pc:sldMk cId="0" sldId="265"/>
            <ac:spMk id="12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5" v="11" actId="27636"/>
        <pc:sldMkLst>
          <pc:docMk/>
          <pc:sldMk cId="0" sldId="266"/>
        </pc:sldMkLst>
        <pc:spChg chg="mod">
          <ac:chgData name="Wei Li" userId="fae33518c2e5a771" providerId="LiveId" clId="{DF69532B-460A-4831-9EC4-402CEA25902C}" dt="2024-07-14T01:35:46.785" v="11" actId="27636"/>
          <ac:spMkLst>
            <pc:docMk/>
            <pc:sldMk cId="0" sldId="266"/>
            <ac:spMk id="13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89" v="12" actId="27636"/>
        <pc:sldMkLst>
          <pc:docMk/>
          <pc:sldMk cId="0" sldId="267"/>
        </pc:sldMkLst>
        <pc:spChg chg="mod">
          <ac:chgData name="Wei Li" userId="fae33518c2e5a771" providerId="LiveId" clId="{DF69532B-460A-4831-9EC4-402CEA25902C}" dt="2024-07-14T01:35:46.789" v="12" actId="27636"/>
          <ac:spMkLst>
            <pc:docMk/>
            <pc:sldMk cId="0" sldId="267"/>
            <ac:spMk id="13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5:46.793" v="13" actId="27636"/>
        <pc:sldMkLst>
          <pc:docMk/>
          <pc:sldMk cId="0" sldId="268"/>
        </pc:sldMkLst>
        <pc:spChg chg="mod">
          <ac:chgData name="Wei Li" userId="fae33518c2e5a771" providerId="LiveId" clId="{DF69532B-460A-4831-9EC4-402CEA25902C}" dt="2024-07-14T01:35:46.793" v="13" actId="27636"/>
          <ac:spMkLst>
            <pc:docMk/>
            <pc:sldMk cId="0" sldId="268"/>
            <ac:spMk id="140" creationId="{00000000-0000-0000-0000-000000000000}"/>
          </ac:spMkLst>
        </pc:sp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95009189" sldId="27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7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8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79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0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3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0" sldId="287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261751277" sldId="332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2814181246" sldId="333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751267923" sldId="334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058151511" sldId="375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2543482315" sldId="376"/>
        </pc:sldMkLst>
      </pc:sldChg>
      <pc:sldChg chg="del">
        <pc:chgData name="Wei Li" userId="fae33518c2e5a771" providerId="LiveId" clId="{DF69532B-460A-4831-9EC4-402CEA25902C}" dt="2024-07-14T01:35:21.133" v="0" actId="47"/>
        <pc:sldMkLst>
          <pc:docMk/>
          <pc:sldMk cId="1809621942" sldId="37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49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4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5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0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6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7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8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19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0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1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22"/>
        </pc:sldMkLst>
      </pc:sldChg>
      <pc:sldChg chg="del">
        <pc:chgData name="Wei Li" userId="fae33518c2e5a771" providerId="LiveId" clId="{DF69532B-460A-4831-9EC4-402CEA25902C}" dt="2024-07-14T01:42:34.395" v="60" actId="47"/>
        <pc:sldMkLst>
          <pc:docMk/>
          <pc:sldMk cId="2388773177" sldId="3847"/>
        </pc:sldMkLst>
      </pc:sldChg>
      <pc:sldChg chg="del">
        <pc:chgData name="Wei Li" userId="fae33518c2e5a771" providerId="LiveId" clId="{DF69532B-460A-4831-9EC4-402CEA25902C}" dt="2024-07-14T02:18:20.197" v="250" actId="47"/>
        <pc:sldMkLst>
          <pc:docMk/>
          <pc:sldMk cId="1006101591" sldId="38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521323180" sldId="3898"/>
        </pc:sldMkLst>
      </pc:sldChg>
      <pc:sldChg chg="modSp mod">
        <pc:chgData name="Wei Li" userId="fae33518c2e5a771" providerId="LiveId" clId="{DF69532B-460A-4831-9EC4-402CEA25902C}" dt="2024-07-14T01:46:47.801" v="100" actId="6549"/>
        <pc:sldMkLst>
          <pc:docMk/>
          <pc:sldMk cId="1187257088" sldId="3973"/>
        </pc:sldMkLst>
        <pc:spChg chg="mod">
          <ac:chgData name="Wei Li" userId="fae33518c2e5a771" providerId="LiveId" clId="{DF69532B-460A-4831-9EC4-402CEA25902C}" dt="2024-07-14T01:46:06.137" v="98" actId="6549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DF69532B-460A-4831-9EC4-402CEA25902C}" dt="2024-07-14T01:46:47.801" v="100" actId="6549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DF69532B-460A-4831-9EC4-402CEA25902C}" dt="2024-07-14T02:09:24.587" v="217" actId="255"/>
        <pc:sldMkLst>
          <pc:docMk/>
          <pc:sldMk cId="939554979" sldId="3976"/>
        </pc:sldMkLst>
        <pc:spChg chg="mod">
          <ac:chgData name="Wei Li" userId="fae33518c2e5a771" providerId="LiveId" clId="{DF69532B-460A-4831-9EC4-402CEA25902C}" dt="2024-07-14T02:09:24.587" v="217" actId="255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DF69532B-460A-4831-9EC4-402CEA25902C}" dt="2024-07-14T01:42:38.591" v="61" actId="47"/>
        <pc:sldMkLst>
          <pc:docMk/>
          <pc:sldMk cId="2417170538" sldId="5347"/>
        </pc:sldMkLst>
      </pc:sldChg>
      <pc:sldChg chg="del">
        <pc:chgData name="Wei Li" userId="fae33518c2e5a771" providerId="LiveId" clId="{DF69532B-460A-4831-9EC4-402CEA25902C}" dt="2024-07-14T02:11:57.119" v="218" actId="47"/>
        <pc:sldMkLst>
          <pc:docMk/>
          <pc:sldMk cId="1410347063" sldId="5348"/>
        </pc:sldMkLst>
      </pc:sldChg>
      <pc:sldChg chg="addSp delSp modSp mod">
        <pc:chgData name="Wei Li" userId="fae33518c2e5a771" providerId="LiveId" clId="{DF69532B-460A-4831-9EC4-402CEA25902C}" dt="2024-07-14T02:15:56.404" v="231" actId="1076"/>
        <pc:sldMkLst>
          <pc:docMk/>
          <pc:sldMk cId="473790587" sldId="5350"/>
        </pc:sldMkLst>
        <pc:picChg chg="add del mod">
          <ac:chgData name="Wei Li" userId="fae33518c2e5a771" providerId="LiveId" clId="{DF69532B-460A-4831-9EC4-402CEA25902C}" dt="2024-07-14T02:15:37.624" v="227" actId="478"/>
          <ac:picMkLst>
            <pc:docMk/>
            <pc:sldMk cId="473790587" sldId="5350"/>
            <ac:picMk id="4" creationId="{FF787988-3336-53AA-D765-FB4C4FA87436}"/>
          </ac:picMkLst>
        </pc:picChg>
        <pc:picChg chg="del">
          <ac:chgData name="Wei Li" userId="fae33518c2e5a771" providerId="LiveId" clId="{DF69532B-460A-4831-9EC4-402CEA25902C}" dt="2024-07-14T02:14:26.504" v="219" actId="478"/>
          <ac:picMkLst>
            <pc:docMk/>
            <pc:sldMk cId="473790587" sldId="5350"/>
            <ac:picMk id="5" creationId="{E4AFE04C-2E52-435C-454A-06E07D3EB7CB}"/>
          </ac:picMkLst>
        </pc:picChg>
        <pc:picChg chg="add mod">
          <ac:chgData name="Wei Li" userId="fae33518c2e5a771" providerId="LiveId" clId="{DF69532B-460A-4831-9EC4-402CEA25902C}" dt="2024-07-14T02:15:48.699" v="230" actId="14100"/>
          <ac:picMkLst>
            <pc:docMk/>
            <pc:sldMk cId="473790587" sldId="5350"/>
            <ac:picMk id="8" creationId="{63DC11CD-1339-D9C0-4487-9E21BE2CC70D}"/>
          </ac:picMkLst>
        </pc:picChg>
        <pc:picChg chg="mod">
          <ac:chgData name="Wei Li" userId="fae33518c2e5a771" providerId="LiveId" clId="{DF69532B-460A-4831-9EC4-402CEA25902C}" dt="2024-07-14T02:15:56.404" v="231" actId="1076"/>
          <ac:picMkLst>
            <pc:docMk/>
            <pc:sldMk cId="473790587" sldId="5350"/>
            <ac:picMk id="9" creationId="{AC688E64-D4AA-7F03-52F3-A595418783E7}"/>
          </ac:picMkLst>
        </pc:pic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020159893" sldId="5732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45843814" sldId="5733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2457818126" sldId="5742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3"/>
        </pc:sldMkLst>
      </pc:sldChg>
      <pc:sldChg chg="del">
        <pc:chgData name="Wei Li" userId="fae33518c2e5a771" providerId="LiveId" clId="{DF69532B-460A-4831-9EC4-402CEA25902C}" dt="2024-07-14T01:44:47.683" v="63" actId="47"/>
        <pc:sldMkLst>
          <pc:docMk/>
          <pc:sldMk cId="0" sldId="5744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2483010979" sldId="5745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3899465752" sldId="5746"/>
        </pc:sldMkLst>
      </pc:sldChg>
      <pc:sldChg chg="del">
        <pc:chgData name="Wei Li" userId="fae33518c2e5a771" providerId="LiveId" clId="{DF69532B-460A-4831-9EC4-402CEA25902C}" dt="2024-07-14T01:42:23.674" v="58" actId="47"/>
        <pc:sldMkLst>
          <pc:docMk/>
          <pc:sldMk cId="1268581509" sldId="5747"/>
        </pc:sldMkLst>
      </pc:sldChg>
      <pc:sldChg chg="delSp modSp mod">
        <pc:chgData name="Wei Li" userId="fae33518c2e5a771" providerId="LiveId" clId="{DF69532B-460A-4831-9EC4-402CEA25902C}" dt="2024-07-14T02:19:08.035" v="254" actId="113"/>
        <pc:sldMkLst>
          <pc:docMk/>
          <pc:sldMk cId="4012147817" sldId="5748"/>
        </pc:sldMkLst>
        <pc:spChg chg="del">
          <ac:chgData name="Wei Li" userId="fae33518c2e5a771" providerId="LiveId" clId="{DF69532B-460A-4831-9EC4-402CEA25902C}" dt="2024-07-14T02:17:23.048" v="238" actId="478"/>
          <ac:spMkLst>
            <pc:docMk/>
            <pc:sldMk cId="4012147817" sldId="5748"/>
            <ac:spMk id="3" creationId="{005701AA-5663-5201-437A-C56B939E56F7}"/>
          </ac:spMkLst>
        </pc:spChg>
        <pc:spChg chg="mod">
          <ac:chgData name="Wei Li" userId="fae33518c2e5a771" providerId="LiveId" clId="{DF69532B-460A-4831-9EC4-402CEA25902C}" dt="2024-07-14T02:18:03.747" v="246" actId="1076"/>
          <ac:spMkLst>
            <pc:docMk/>
            <pc:sldMk cId="4012147817" sldId="5748"/>
            <ac:spMk id="6" creationId="{BA9E2203-D61E-30C5-6B6B-FC2FBE30F1D8}"/>
          </ac:spMkLst>
        </pc:spChg>
        <pc:spChg chg="mod">
          <ac:chgData name="Wei Li" userId="fae33518c2e5a771" providerId="LiveId" clId="{DF69532B-460A-4831-9EC4-402CEA25902C}" dt="2024-07-14T02:19:08.035" v="254" actId="113"/>
          <ac:spMkLst>
            <pc:docMk/>
            <pc:sldMk cId="4012147817" sldId="5748"/>
            <ac:spMk id="9" creationId="{A9F61778-6808-3EC7-C2B6-5E59282F6AA2}"/>
          </ac:spMkLst>
        </pc:sp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2" creationId="{90C2B2A1-4467-7483-3338-0A852DABAA41}"/>
          </ac:picMkLst>
        </pc:pic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4" creationId="{998D217C-0278-DD90-C605-E99B0E5F86EA}"/>
          </ac:picMkLst>
        </pc:picChg>
        <pc:picChg chg="del">
          <ac:chgData name="Wei Li" userId="fae33518c2e5a771" providerId="LiveId" clId="{DF69532B-460A-4831-9EC4-402CEA25902C}" dt="2024-07-14T02:17:28.364" v="240" actId="478"/>
          <ac:picMkLst>
            <pc:docMk/>
            <pc:sldMk cId="4012147817" sldId="5748"/>
            <ac:picMk id="1026" creationId="{EDBE096B-5D29-F926-5454-22DE17506C7D}"/>
          </ac:picMkLst>
        </pc:picChg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3051508905" sldId="5749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885962111" sldId="5750"/>
        </pc:sldMkLst>
      </pc:sldChg>
      <pc:sldChg chg="del">
        <pc:chgData name="Wei Li" userId="fae33518c2e5a771" providerId="LiveId" clId="{DF69532B-460A-4831-9EC4-402CEA25902C}" dt="2024-07-14T01:44:10.288" v="62" actId="47"/>
        <pc:sldMkLst>
          <pc:docMk/>
          <pc:sldMk cId="1987632193" sldId="5751"/>
        </pc:sldMkLst>
      </pc:sldChg>
      <pc:sldChg chg="del">
        <pc:chgData name="Wei Li" userId="fae33518c2e5a771" providerId="LiveId" clId="{DF69532B-460A-4831-9EC4-402CEA25902C}" dt="2024-07-14T01:41:41.408" v="57" actId="47"/>
        <pc:sldMkLst>
          <pc:docMk/>
          <pc:sldMk cId="4182714121" sldId="5752"/>
        </pc:sldMkLst>
      </pc:sldChg>
      <pc:sldChg chg="modSp mod">
        <pc:chgData name="Wei Li" userId="fae33518c2e5a771" providerId="LiveId" clId="{DF69532B-460A-4831-9EC4-402CEA25902C}" dt="2024-07-14T01:37:23.620" v="32" actId="27636"/>
        <pc:sldMkLst>
          <pc:docMk/>
          <pc:sldMk cId="0" sldId="5753"/>
        </pc:sldMkLst>
        <pc:spChg chg="mod">
          <ac:chgData name="Wei Li" userId="fae33518c2e5a771" providerId="LiveId" clId="{DF69532B-460A-4831-9EC4-402CEA25902C}" dt="2024-07-14T01:37:23.620" v="32" actId="27636"/>
          <ac:spMkLst>
            <pc:docMk/>
            <pc:sldMk cId="0" sldId="5753"/>
            <ac:spMk id="159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15.175" v="30" actId="255"/>
        <pc:sldMkLst>
          <pc:docMk/>
          <pc:sldMk cId="0" sldId="5754"/>
        </pc:sldMkLst>
        <pc:spChg chg="mod">
          <ac:chgData name="Wei Li" userId="fae33518c2e5a771" providerId="LiveId" clId="{DF69532B-460A-4831-9EC4-402CEA25902C}" dt="2024-07-14T01:37:15.175" v="30" actId="255"/>
          <ac:spMkLst>
            <pc:docMk/>
            <pc:sldMk cId="0" sldId="5754"/>
            <ac:spMk id="16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30.596" v="34" actId="27636"/>
        <pc:sldMkLst>
          <pc:docMk/>
          <pc:sldMk cId="0" sldId="5755"/>
        </pc:sldMkLst>
        <pc:spChg chg="mod">
          <ac:chgData name="Wei Li" userId="fae33518c2e5a771" providerId="LiveId" clId="{DF69532B-460A-4831-9EC4-402CEA25902C}" dt="2024-07-14T01:37:30.596" v="34" actId="27636"/>
          <ac:spMkLst>
            <pc:docMk/>
            <pc:sldMk cId="0" sldId="5755"/>
            <ac:spMk id="167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37.017" v="36" actId="27636"/>
        <pc:sldMkLst>
          <pc:docMk/>
          <pc:sldMk cId="0" sldId="5756"/>
        </pc:sldMkLst>
        <pc:spChg chg="mod">
          <ac:chgData name="Wei Li" userId="fae33518c2e5a771" providerId="LiveId" clId="{DF69532B-460A-4831-9EC4-402CEA25902C}" dt="2024-07-14T01:37:37.017" v="36" actId="27636"/>
          <ac:spMkLst>
            <pc:docMk/>
            <pc:sldMk cId="0" sldId="5756"/>
            <ac:spMk id="172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45.136" v="38" actId="27636"/>
        <pc:sldMkLst>
          <pc:docMk/>
          <pc:sldMk cId="0" sldId="5757"/>
        </pc:sldMkLst>
        <pc:spChg chg="mod">
          <ac:chgData name="Wei Li" userId="fae33518c2e5a771" providerId="LiveId" clId="{DF69532B-460A-4831-9EC4-402CEA25902C}" dt="2024-07-14T01:37:45.136" v="38" actId="27636"/>
          <ac:spMkLst>
            <pc:docMk/>
            <pc:sldMk cId="0" sldId="5757"/>
            <ac:spMk id="177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51.525" v="40" actId="27636"/>
        <pc:sldMkLst>
          <pc:docMk/>
          <pc:sldMk cId="0" sldId="5758"/>
        </pc:sldMkLst>
        <pc:spChg chg="mod">
          <ac:chgData name="Wei Li" userId="fae33518c2e5a771" providerId="LiveId" clId="{DF69532B-460A-4831-9EC4-402CEA25902C}" dt="2024-07-14T01:37:51.525" v="40" actId="27636"/>
          <ac:spMkLst>
            <pc:docMk/>
            <pc:sldMk cId="0" sldId="5758"/>
            <ac:spMk id="18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7:58.638" v="42" actId="27636"/>
        <pc:sldMkLst>
          <pc:docMk/>
          <pc:sldMk cId="0" sldId="5759"/>
        </pc:sldMkLst>
        <pc:spChg chg="mod">
          <ac:chgData name="Wei Li" userId="fae33518c2e5a771" providerId="LiveId" clId="{DF69532B-460A-4831-9EC4-402CEA25902C}" dt="2024-07-14T01:37:58.638" v="42" actId="27636"/>
          <ac:spMkLst>
            <pc:docMk/>
            <pc:sldMk cId="0" sldId="5759"/>
            <ac:spMk id="185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8:03.394" v="44" actId="27636"/>
        <pc:sldMkLst>
          <pc:docMk/>
          <pc:sldMk cId="0" sldId="5760"/>
        </pc:sldMkLst>
        <pc:spChg chg="mod">
          <ac:chgData name="Wei Li" userId="fae33518c2e5a771" providerId="LiveId" clId="{DF69532B-460A-4831-9EC4-402CEA25902C}" dt="2024-07-14T01:38:03.394" v="44" actId="27636"/>
          <ac:spMkLst>
            <pc:docMk/>
            <pc:sldMk cId="0" sldId="5760"/>
            <ac:spMk id="190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8:09.179" v="46" actId="27636"/>
        <pc:sldMkLst>
          <pc:docMk/>
          <pc:sldMk cId="0" sldId="5761"/>
        </pc:sldMkLst>
        <pc:spChg chg="mod">
          <ac:chgData name="Wei Li" userId="fae33518c2e5a771" providerId="LiveId" clId="{DF69532B-460A-4831-9EC4-402CEA25902C}" dt="2024-07-14T01:38:09.179" v="46" actId="27636"/>
          <ac:spMkLst>
            <pc:docMk/>
            <pc:sldMk cId="0" sldId="5761"/>
            <ac:spMk id="195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09.024" v="47" actId="27636"/>
        <pc:sldMkLst>
          <pc:docMk/>
          <pc:sldMk cId="0" sldId="5775"/>
        </pc:sldMkLst>
        <pc:spChg chg="mod">
          <ac:chgData name="Wei Li" userId="fae33518c2e5a771" providerId="LiveId" clId="{DF69532B-460A-4831-9EC4-402CEA25902C}" dt="2024-07-14T01:39:09.024" v="47" actId="27636"/>
          <ac:spMkLst>
            <pc:docMk/>
            <pc:sldMk cId="0" sldId="5775"/>
            <ac:spMk id="94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33.466" v="52" actId="255"/>
        <pc:sldMkLst>
          <pc:docMk/>
          <pc:sldMk cId="0" sldId="5776"/>
        </pc:sldMkLst>
        <pc:spChg chg="mod">
          <ac:chgData name="Wei Li" userId="fae33518c2e5a771" providerId="LiveId" clId="{DF69532B-460A-4831-9EC4-402CEA25902C}" dt="2024-07-14T01:39:33.466" v="52" actId="255"/>
          <ac:spMkLst>
            <pc:docMk/>
            <pc:sldMk cId="0" sldId="5776"/>
            <ac:spMk id="96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39:48.369" v="54" actId="255"/>
        <pc:sldMkLst>
          <pc:docMk/>
          <pc:sldMk cId="0" sldId="5777"/>
        </pc:sldMkLst>
        <pc:spChg chg="mod">
          <ac:chgData name="Wei Li" userId="fae33518c2e5a771" providerId="LiveId" clId="{DF69532B-460A-4831-9EC4-402CEA25902C}" dt="2024-07-14T01:39:48.369" v="54" actId="255"/>
          <ac:spMkLst>
            <pc:docMk/>
            <pc:sldMk cId="0" sldId="5777"/>
            <ac:spMk id="98" creationId="{00000000-0000-0000-0000-000000000000}"/>
          </ac:spMkLst>
        </pc:spChg>
      </pc:sldChg>
      <pc:sldChg chg="modSp mod">
        <pc:chgData name="Wei Li" userId="fae33518c2e5a771" providerId="LiveId" clId="{DF69532B-460A-4831-9EC4-402CEA25902C}" dt="2024-07-14T01:40:00.906" v="56" actId="255"/>
        <pc:sldMkLst>
          <pc:docMk/>
          <pc:sldMk cId="0" sldId="5778"/>
        </pc:sldMkLst>
        <pc:spChg chg="mod">
          <ac:chgData name="Wei Li" userId="fae33518c2e5a771" providerId="LiveId" clId="{DF69532B-460A-4831-9EC4-402CEA25902C}" dt="2024-07-14T01:40:00.906" v="56" actId="255"/>
          <ac:spMkLst>
            <pc:docMk/>
            <pc:sldMk cId="0" sldId="5778"/>
            <ac:spMk id="100" creationId="{00000000-0000-0000-0000-000000000000}"/>
          </ac:spMkLst>
        </pc:spChg>
      </pc:sldChg>
      <pc:sldChg chg="add">
        <pc:chgData name="Wei Li" userId="fae33518c2e5a771" providerId="LiveId" clId="{DF69532B-460A-4831-9EC4-402CEA25902C}" dt="2024-07-14T01:42:32.789" v="59"/>
        <pc:sldMkLst>
          <pc:docMk/>
          <pc:sldMk cId="281733706" sldId="5788"/>
        </pc:sldMkLst>
      </pc:sldChg>
      <pc:sldChg chg="modSp add mod setBg">
        <pc:chgData name="Wei Li" userId="fae33518c2e5a771" providerId="LiveId" clId="{DF69532B-460A-4831-9EC4-402CEA25902C}" dt="2024-07-14T02:18:34.227" v="253" actId="255"/>
        <pc:sldMkLst>
          <pc:docMk/>
          <pc:sldMk cId="3631104944" sldId="5791"/>
        </pc:sldMkLst>
        <pc:spChg chg="mod">
          <ac:chgData name="Wei Li" userId="fae33518c2e5a771" providerId="LiveId" clId="{DF69532B-460A-4831-9EC4-402CEA25902C}" dt="2024-07-14T02:18:34.227" v="253" actId="255"/>
          <ac:spMkLst>
            <pc:docMk/>
            <pc:sldMk cId="3631104944" sldId="5791"/>
            <ac:spMk id="9" creationId="{A9F61778-6808-3EC7-C2B6-5E59282F6AA2}"/>
          </ac:spMkLst>
        </pc:spChg>
      </pc:sldChg>
      <pc:sldMasterChg chg="del delSldLayout">
        <pc:chgData name="Wei Li" userId="fae33518c2e5a771" providerId="LiveId" clId="{DF69532B-460A-4831-9EC4-402CEA25902C}" dt="2024-07-14T01:44:47.683" v="63" actId="47"/>
        <pc:sldMasterMkLst>
          <pc:docMk/>
          <pc:sldMasterMk cId="3789359544" sldId="2147484541"/>
        </pc:sldMasterMkLst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539248462" sldId="2147484542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86923052" sldId="2147484543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555514015" sldId="2147484544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298814251" sldId="2147484545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318886411" sldId="2147484546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759815827" sldId="2147484547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1962909438" sldId="2147484548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77520675" sldId="2147484549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928060658" sldId="2147484550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3681983409" sldId="2147484551"/>
          </pc:sldLayoutMkLst>
        </pc:sldLayoutChg>
        <pc:sldLayoutChg chg="del">
          <pc:chgData name="Wei Li" userId="fae33518c2e5a771" providerId="LiveId" clId="{DF69532B-460A-4831-9EC4-402CEA25902C}" dt="2024-07-14T01:44:47.683" v="63" actId="47"/>
          <pc:sldLayoutMkLst>
            <pc:docMk/>
            <pc:sldMasterMk cId="3789359544" sldId="2147484541"/>
            <pc:sldLayoutMk cId="2649947882" sldId="2147484552"/>
          </pc:sldLayoutMkLst>
        </pc:sldLayoutChg>
      </pc:sldMasterChg>
      <pc:sldMasterChg chg="del delSldLayout">
        <pc:chgData name="Wei Li" userId="fae33518c2e5a771" providerId="LiveId" clId="{DF69532B-460A-4831-9EC4-402CEA25902C}" dt="2024-07-14T01:42:23.674" v="58" actId="47"/>
        <pc:sldMasterMkLst>
          <pc:docMk/>
          <pc:sldMasterMk cId="1722653856" sldId="2147484553"/>
        </pc:sldMasterMkLst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443944317" sldId="2147484554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011170667" sldId="2147484555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42014914" sldId="2147484556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563316768" sldId="2147484557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22804679" sldId="2147484558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2699053578" sldId="2147484559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544515426" sldId="2147484560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002324735" sldId="2147484561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3843715648" sldId="2147484562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13825184" sldId="2147484563"/>
          </pc:sldLayoutMkLst>
        </pc:sldLayoutChg>
        <pc:sldLayoutChg chg="del">
          <pc:chgData name="Wei Li" userId="fae33518c2e5a771" providerId="LiveId" clId="{DF69532B-460A-4831-9EC4-402CEA25902C}" dt="2024-07-14T01:42:23.674" v="58" actId="47"/>
          <pc:sldLayoutMkLst>
            <pc:docMk/>
            <pc:sldMasterMk cId="1722653856" sldId="2147484553"/>
            <pc:sldLayoutMk cId="4158648277" sldId="2147484564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1606511056" sldId="2147484565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945286740" sldId="214748456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4027901207" sldId="214748456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800869374" sldId="214748456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870201423" sldId="214748456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297530475" sldId="214748457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458894637" sldId="214748457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109333318" sldId="214748457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300547168" sldId="214748457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398212043" sldId="214748457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2821473783" sldId="214748457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1606511056" sldId="2147484565"/>
            <pc:sldLayoutMk cId="1276280398" sldId="2147484576"/>
          </pc:sldLayoutMkLst>
        </pc:sldLayoutChg>
      </pc:sldMasterChg>
      <pc:sldMasterChg chg="del delSldLayout">
        <pc:chgData name="Wei Li" userId="fae33518c2e5a771" providerId="LiveId" clId="{DF69532B-460A-4831-9EC4-402CEA25902C}" dt="2024-07-14T01:35:21.133" v="0" actId="47"/>
        <pc:sldMasterMkLst>
          <pc:docMk/>
          <pc:sldMasterMk cId="3663405457" sldId="2147484577"/>
        </pc:sldMasterMkLst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512111098" sldId="2147484578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2799925720" sldId="2147484579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82372774" sldId="2147484580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238873301" sldId="2147484581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498474906" sldId="2147484582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1622284688" sldId="2147484583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86331307" sldId="2147484584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922197770" sldId="2147484585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3264601739" sldId="2147484586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40148844" sldId="2147484587"/>
          </pc:sldLayoutMkLst>
        </pc:sldLayoutChg>
        <pc:sldLayoutChg chg="del">
          <pc:chgData name="Wei Li" userId="fae33518c2e5a771" providerId="LiveId" clId="{DF69532B-460A-4831-9EC4-402CEA25902C}" dt="2024-07-14T01:35:21.133" v="0" actId="47"/>
          <pc:sldLayoutMkLst>
            <pc:docMk/>
            <pc:sldMasterMk cId="3663405457" sldId="2147484577"/>
            <pc:sldLayoutMk cId="84386427" sldId="2147484588"/>
          </pc:sldLayoutMkLst>
        </pc:sldLayoutChg>
      </pc:sldMasterChg>
      <pc:sldMasterChg chg="del delSldLayout">
        <pc:chgData name="Wei Li" userId="fae33518c2e5a771" providerId="LiveId" clId="{DF69532B-460A-4831-9EC4-402CEA25902C}" dt="2024-07-14T01:41:41.408" v="57" actId="47"/>
        <pc:sldMasterMkLst>
          <pc:docMk/>
          <pc:sldMasterMk cId="1169265768" sldId="2147484589"/>
        </pc:sldMasterMkLst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4000510" sldId="2147484590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912695835" sldId="2147484591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472827324" sldId="2147484592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59754510" sldId="2147484593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334672716" sldId="2147484594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95320611" sldId="2147484595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1191964024" sldId="2147484596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199491141" sldId="2147484597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2692808608" sldId="2147484598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359302394" sldId="2147484599"/>
          </pc:sldLayoutMkLst>
        </pc:sldLayoutChg>
        <pc:sldLayoutChg chg="del">
          <pc:chgData name="Wei Li" userId="fae33518c2e5a771" providerId="LiveId" clId="{DF69532B-460A-4831-9EC4-402CEA25902C}" dt="2024-07-14T01:41:41.408" v="57" actId="47"/>
          <pc:sldLayoutMkLst>
            <pc:docMk/>
            <pc:sldMasterMk cId="1169265768" sldId="2147484589"/>
            <pc:sldLayoutMk cId="529042396" sldId="2147484600"/>
          </pc:sldLayoutMkLst>
        </pc:sldLayoutChg>
      </pc:sldMasterChg>
      <pc:sldMasterChg chg="del delSldLayout">
        <pc:chgData name="Wei Li" userId="fae33518c2e5a771" providerId="LiveId" clId="{DF69532B-460A-4831-9EC4-402CEA25902C}" dt="2024-07-14T02:11:57.119" v="218" actId="47"/>
        <pc:sldMasterMkLst>
          <pc:docMk/>
          <pc:sldMasterMk cId="3991789201" sldId="2147484668"/>
        </pc:sldMasterMkLst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742292417" sldId="2147484669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764123379" sldId="2147484670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1927006" sldId="2147484671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628613566" sldId="2147484672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140993791" sldId="2147484673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388825821" sldId="2147484674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243234201" sldId="2147484675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2397024306" sldId="2147484676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1403544969" sldId="2147484677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694549367" sldId="2147484678"/>
          </pc:sldLayoutMkLst>
        </pc:sldLayoutChg>
        <pc:sldLayoutChg chg="del">
          <pc:chgData name="Wei Li" userId="fae33518c2e5a771" providerId="LiveId" clId="{DF69532B-460A-4831-9EC4-402CEA25902C}" dt="2024-07-14T02:11:57.119" v="218" actId="47"/>
          <pc:sldLayoutMkLst>
            <pc:docMk/>
            <pc:sldMasterMk cId="3991789201" sldId="2147484668"/>
            <pc:sldLayoutMk cId="386114898" sldId="2147484679"/>
          </pc:sldLayoutMkLst>
        </pc:sldLayoutChg>
      </pc:sldMasterChg>
    </pc:docChg>
  </pc:docChgLst>
  <pc:docChgLst>
    <pc:chgData name="Wei Li" userId="fae33518c2e5a771" providerId="LiveId" clId="{83597C3F-9596-424F-880B-060731757A89}"/>
    <pc:docChg chg="undo custSel addSld delSld modSld delMainMaster">
      <pc:chgData name="Wei Li" userId="fae33518c2e5a771" providerId="LiveId" clId="{83597C3F-9596-424F-880B-060731757A89}" dt="2023-11-12T05:09:54.955" v="378" actId="1076"/>
      <pc:docMkLst>
        <pc:docMk/>
      </pc:docMkLst>
      <pc:sldChg chg="del">
        <pc:chgData name="Wei Li" userId="fae33518c2e5a771" providerId="LiveId" clId="{83597C3F-9596-424F-880B-060731757A89}" dt="2023-11-12T03:39:04.628" v="62" actId="47"/>
        <pc:sldMkLst>
          <pc:docMk/>
          <pc:sldMk cId="1413254327" sldId="256"/>
        </pc:sldMkLst>
      </pc:sldChg>
      <pc:sldChg chg="modSp">
        <pc:chgData name="Wei Li" userId="fae33518c2e5a771" providerId="LiveId" clId="{83597C3F-9596-424F-880B-060731757A89}" dt="2023-11-12T04:17:02.723" v="151" actId="14100"/>
        <pc:sldMkLst>
          <pc:docMk/>
          <pc:sldMk cId="3586180576" sldId="256"/>
        </pc:sldMkLst>
        <pc:spChg chg="mod">
          <ac:chgData name="Wei Li" userId="fae33518c2e5a771" providerId="LiveId" clId="{83597C3F-9596-424F-880B-060731757A89}" dt="2023-11-12T04:17:02.723" v="151" actId="14100"/>
          <ac:spMkLst>
            <pc:docMk/>
            <pc:sldMk cId="3586180576" sldId="256"/>
            <ac:spMk id="3075" creationId="{8C0F48B4-E711-451D-97E7-74F15F3A0BA4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650007574" sldId="25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733787735" sldId="258"/>
        </pc:sldMkLst>
      </pc:sldChg>
      <pc:sldChg chg="modSp">
        <pc:chgData name="Wei Li" userId="fae33518c2e5a771" providerId="LiveId" clId="{83597C3F-9596-424F-880B-060731757A89}" dt="2023-11-12T04:17:18.776" v="155" actId="14100"/>
        <pc:sldMkLst>
          <pc:docMk/>
          <pc:sldMk cId="2735076479" sldId="258"/>
        </pc:sldMkLst>
        <pc:spChg chg="mod">
          <ac:chgData name="Wei Li" userId="fae33518c2e5a771" providerId="LiveId" clId="{83597C3F-9596-424F-880B-060731757A89}" dt="2023-11-12T04:17:18.776" v="155" actId="14100"/>
          <ac:spMkLst>
            <pc:docMk/>
            <pc:sldMk cId="2735076479" sldId="258"/>
            <ac:spMk id="5123" creationId="{2AD2C569-FAC1-EC12-20D7-8A0B1C5BC385}"/>
          </ac:spMkLst>
        </pc:spChg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30023925" sldId="25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32172342" sldId="26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160476389" sldId="26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886174879" sldId="262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805038648" sldId="263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636127459" sldId="26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62757533" sldId="26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63937008" sldId="266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3541524851" sldId="26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899034199" sldId="268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088988950" sldId="269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972869794" sldId="270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15572318" sldId="271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778260995" sldId="272"/>
        </pc:sldMkLst>
      </pc:sldChg>
      <pc:sldChg chg="addSp delSp modSp mod">
        <pc:chgData name="Wei Li" userId="fae33518c2e5a771" providerId="LiveId" clId="{83597C3F-9596-424F-880B-060731757A89}" dt="2023-11-12T04:51:33.631" v="298" actId="1076"/>
        <pc:sldMkLst>
          <pc:docMk/>
          <pc:sldMk cId="1095009189" sldId="273"/>
        </pc:sldMkLst>
        <pc:spChg chg="add del mod">
          <ac:chgData name="Wei Li" userId="fae33518c2e5a771" providerId="LiveId" clId="{83597C3F-9596-424F-880B-060731757A89}" dt="2023-11-12T04:50:20.399" v="282"/>
          <ac:spMkLst>
            <pc:docMk/>
            <pc:sldMk cId="1095009189" sldId="273"/>
            <ac:spMk id="3" creationId="{1861548F-539A-569F-B8F6-EE0BD36DEC99}"/>
          </ac:spMkLst>
        </pc:spChg>
        <pc:spChg chg="add mod">
          <ac:chgData name="Wei Li" userId="fae33518c2e5a771" providerId="LiveId" clId="{83597C3F-9596-424F-880B-060731757A89}" dt="2023-11-12T04:51:33.631" v="298" actId="1076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907364951" sldId="274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505255005" sldId="275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1187419642" sldId="27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3903634091" sldId="3844"/>
        </pc:sldMkLst>
      </pc:sldChg>
      <pc:sldChg chg="modSp mod">
        <pc:chgData name="Wei Li" userId="fae33518c2e5a771" providerId="LiveId" clId="{83597C3F-9596-424F-880B-060731757A89}" dt="2023-11-12T04:48:47.969" v="271" actId="20577"/>
        <pc:sldMkLst>
          <pc:docMk/>
          <pc:sldMk cId="521323180" sldId="3898"/>
        </pc:sldMkLst>
        <pc:spChg chg="mod">
          <ac:chgData name="Wei Li" userId="fae33518c2e5a771" providerId="LiveId" clId="{83597C3F-9596-424F-880B-060731757A89}" dt="2023-11-12T04:48:47.969" v="2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83597C3F-9596-424F-880B-060731757A89}" dt="2023-11-12T03:42:08.098" v="68"/>
        <pc:sldMkLst>
          <pc:docMk/>
          <pc:sldMk cId="1187257088" sldId="3973"/>
        </pc:sldMkLst>
        <pc:spChg chg="mod">
          <ac:chgData name="Wei Li" userId="fae33518c2e5a771" providerId="LiveId" clId="{83597C3F-9596-424F-880B-060731757A89}" dt="2023-11-12T03:42:08.098" v="68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83597C3F-9596-424F-880B-060731757A89}" dt="2023-11-12T03:41:52.949" v="65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83597C3F-9596-424F-880B-060731757A89}" dt="2023-11-12T03:36:48.984" v="32" actId="108"/>
        <pc:sldMkLst>
          <pc:docMk/>
          <pc:sldMk cId="939554979" sldId="3976"/>
        </pc:sldMkLst>
        <pc:spChg chg="mod">
          <ac:chgData name="Wei Li" userId="fae33518c2e5a771" providerId="LiveId" clId="{83597C3F-9596-424F-880B-060731757A89}" dt="2023-11-12T03:36:48.984" v="32" actId="108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2214429024" sldId="3977"/>
        </pc:sldMkLst>
      </pc:sldChg>
      <pc:sldChg chg="del">
        <pc:chgData name="Wei Li" userId="fae33518c2e5a771" providerId="LiveId" clId="{83597C3F-9596-424F-880B-060731757A89}" dt="2023-11-12T03:39:04.628" v="62" actId="47"/>
        <pc:sldMkLst>
          <pc:docMk/>
          <pc:sldMk cId="4015401655" sldId="3978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463382372" sldId="3979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3116743464" sldId="3980"/>
        </pc:sldMkLst>
      </pc:sldChg>
      <pc:sldChg chg="del">
        <pc:chgData name="Wei Li" userId="fae33518c2e5a771" providerId="LiveId" clId="{83597C3F-9596-424F-880B-060731757A89}" dt="2023-11-12T03:36:55.252" v="33" actId="47"/>
        <pc:sldMkLst>
          <pc:docMk/>
          <pc:sldMk cId="1077196900" sldId="3981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21772957" sldId="3982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1078335584" sldId="3983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746827353" sldId="3984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529129476" sldId="3985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348845382" sldId="3986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2251201088" sldId="3987"/>
        </pc:sldMkLst>
      </pc:sldChg>
      <pc:sldChg chg="del">
        <pc:chgData name="Wei Li" userId="fae33518c2e5a771" providerId="LiveId" clId="{83597C3F-9596-424F-880B-060731757A89}" dt="2023-11-12T03:40:15.067" v="64" actId="47"/>
        <pc:sldMkLst>
          <pc:docMk/>
          <pc:sldMk cId="487219830" sldId="398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249609382" sldId="398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72360471" sldId="3990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023213135" sldId="3991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926141560" sldId="3992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082091543" sldId="3993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473043430" sldId="3994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624197002" sldId="3995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3141295384" sldId="3996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217082428" sldId="3997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68945073" sldId="3998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2308712343" sldId="3999"/>
        </pc:sldMkLst>
      </pc:sldChg>
      <pc:sldChg chg="del">
        <pc:chgData name="Wei Li" userId="fae33518c2e5a771" providerId="LiveId" clId="{83597C3F-9596-424F-880B-060731757A89}" dt="2023-11-12T04:45:10.201" v="262" actId="47"/>
        <pc:sldMkLst>
          <pc:docMk/>
          <pc:sldMk cId="1561468440" sldId="400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0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1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6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7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8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29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0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1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2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3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4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5"/>
        </pc:sldMkLst>
      </pc:sldChg>
      <pc:sldChg chg="del">
        <pc:chgData name="Wei Li" userId="fae33518c2e5a771" providerId="LiveId" clId="{83597C3F-9596-424F-880B-060731757A89}" dt="2023-11-12T03:38:32.290" v="61" actId="47"/>
        <pc:sldMkLst>
          <pc:docMk/>
          <pc:sldMk cId="0" sldId="4036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7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8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39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0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1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2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3"/>
        </pc:sldMkLst>
      </pc:sldChg>
      <pc:sldChg chg="del">
        <pc:chgData name="Wei Li" userId="fae33518c2e5a771" providerId="LiveId" clId="{83597C3F-9596-424F-880B-060731757A89}" dt="2023-11-12T03:39:47.056" v="63" actId="47"/>
        <pc:sldMkLst>
          <pc:docMk/>
          <pc:sldMk cId="0" sldId="4044"/>
        </pc:sldMkLst>
      </pc:sldChg>
      <pc:sldChg chg="modSp add mod">
        <pc:chgData name="Wei Li" userId="fae33518c2e5a771" providerId="LiveId" clId="{83597C3F-9596-424F-880B-060731757A89}" dt="2023-11-12T03:38:15.095" v="60" actId="20577"/>
        <pc:sldMkLst>
          <pc:docMk/>
          <pc:sldMk cId="1441545845" sldId="4045"/>
        </pc:sldMkLst>
        <pc:spChg chg="mod">
          <ac:chgData name="Wei Li" userId="fae33518c2e5a771" providerId="LiveId" clId="{83597C3F-9596-424F-880B-060731757A89}" dt="2023-11-12T03:38:15.095" v="60" actId="20577"/>
          <ac:spMkLst>
            <pc:docMk/>
            <pc:sldMk cId="1441545845" sldId="4045"/>
            <ac:spMk id="3" creationId="{89253642-C0DE-7C83-A7A1-3E35788E3CB5}"/>
          </ac:spMkLst>
        </pc:spChg>
      </pc:sldChg>
      <pc:sldChg chg="modSp new del mod">
        <pc:chgData name="Wei Li" userId="fae33518c2e5a771" providerId="LiveId" clId="{83597C3F-9596-424F-880B-060731757A89}" dt="2023-11-12T04:10:39.317" v="71" actId="47"/>
        <pc:sldMkLst>
          <pc:docMk/>
          <pc:sldMk cId="314403199" sldId="5591"/>
        </pc:sldMkLst>
        <pc:spChg chg="mod">
          <ac:chgData name="Wei Li" userId="fae33518c2e5a771" providerId="LiveId" clId="{83597C3F-9596-424F-880B-060731757A89}" dt="2023-11-12T04:10:32.376" v="70"/>
          <ac:spMkLst>
            <pc:docMk/>
            <pc:sldMk cId="314403199" sldId="5591"/>
            <ac:spMk id="2" creationId="{E37EDBA7-7E06-6748-48D5-3A5314F2B736}"/>
          </ac:spMkLst>
        </pc:spChg>
      </pc:sldChg>
      <pc:sldChg chg="addSp delSp modSp new mod modClrScheme chgLayout">
        <pc:chgData name="Wei Li" userId="fae33518c2e5a771" providerId="LiveId" clId="{83597C3F-9596-424F-880B-060731757A89}" dt="2023-11-12T04:13:34.453" v="90" actId="255"/>
        <pc:sldMkLst>
          <pc:docMk/>
          <pc:sldMk cId="1804784486" sldId="5591"/>
        </pc:sldMkLst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2" creationId="{75D42B21-0831-7DB9-F641-54764CECC0EC}"/>
          </ac:spMkLst>
        </pc:spChg>
        <pc:spChg chg="del mod ord">
          <ac:chgData name="Wei Li" userId="fae33518c2e5a771" providerId="LiveId" clId="{83597C3F-9596-424F-880B-060731757A89}" dt="2023-11-12T04:12:37.236" v="73" actId="700"/>
          <ac:spMkLst>
            <pc:docMk/>
            <pc:sldMk cId="1804784486" sldId="5591"/>
            <ac:spMk id="3" creationId="{85521D7C-05A2-F082-F3DC-C18447F299CC}"/>
          </ac:spMkLst>
        </pc:spChg>
        <pc:spChg chg="add mod ord">
          <ac:chgData name="Wei Li" userId="fae33518c2e5a771" providerId="LiveId" clId="{83597C3F-9596-424F-880B-060731757A89}" dt="2023-11-12T04:13:10.516" v="87"/>
          <ac:spMkLst>
            <pc:docMk/>
            <pc:sldMk cId="1804784486" sldId="5591"/>
            <ac:spMk id="4" creationId="{940DD1F3-8C31-8A37-0991-520FBA6F1200}"/>
          </ac:spMkLst>
        </pc:spChg>
        <pc:spChg chg="add mod ord">
          <ac:chgData name="Wei Li" userId="fae33518c2e5a771" providerId="LiveId" clId="{83597C3F-9596-424F-880B-060731757A89}" dt="2023-11-12T04:13:34.453" v="90" actId="255"/>
          <ac:spMkLst>
            <pc:docMk/>
            <pc:sldMk cId="1804784486" sldId="5591"/>
            <ac:spMk id="5" creationId="{D75F0B24-C94E-6954-006E-F29D05A5C36E}"/>
          </ac:spMkLst>
        </pc:spChg>
      </pc:sldChg>
      <pc:sldChg chg="addSp delSp modSp add mod">
        <pc:chgData name="Wei Li" userId="fae33518c2e5a771" providerId="LiveId" clId="{83597C3F-9596-424F-880B-060731757A89}" dt="2023-11-12T04:14:31.666" v="103" actId="1076"/>
        <pc:sldMkLst>
          <pc:docMk/>
          <pc:sldMk cId="2532453098" sldId="5592"/>
        </pc:sldMkLst>
        <pc:spChg chg="add del mod">
          <ac:chgData name="Wei Li" userId="fae33518c2e5a771" providerId="LiveId" clId="{83597C3F-9596-424F-880B-060731757A89}" dt="2023-11-12T04:14:26.989" v="102" actId="478"/>
          <ac:spMkLst>
            <pc:docMk/>
            <pc:sldMk cId="2532453098" sldId="5592"/>
            <ac:spMk id="3" creationId="{6762978E-28DB-C1C8-C552-9AB1EFBBFE47}"/>
          </ac:spMkLst>
        </pc:spChg>
        <pc:spChg chg="del">
          <ac:chgData name="Wei Li" userId="fae33518c2e5a771" providerId="LiveId" clId="{83597C3F-9596-424F-880B-060731757A89}" dt="2023-11-12T04:14:21.328" v="101" actId="478"/>
          <ac:spMkLst>
            <pc:docMk/>
            <pc:sldMk cId="2532453098" sldId="5592"/>
            <ac:spMk id="4" creationId="{940DD1F3-8C31-8A37-0991-520FBA6F1200}"/>
          </ac:spMkLst>
        </pc:spChg>
        <pc:spChg chg="mod">
          <ac:chgData name="Wei Li" userId="fae33518c2e5a771" providerId="LiveId" clId="{83597C3F-9596-424F-880B-060731757A89}" dt="2023-11-12T04:14:31.666" v="103" actId="1076"/>
          <ac:spMkLst>
            <pc:docMk/>
            <pc:sldMk cId="2532453098" sldId="5592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4:56.307" v="107"/>
        <pc:sldMkLst>
          <pc:docMk/>
          <pc:sldMk cId="3271475250" sldId="5593"/>
        </pc:sldMkLst>
        <pc:spChg chg="mod">
          <ac:chgData name="Wei Li" userId="fae33518c2e5a771" providerId="LiveId" clId="{83597C3F-9596-424F-880B-060731757A89}" dt="2023-11-12T04:14:56.307" v="107"/>
          <ac:spMkLst>
            <pc:docMk/>
            <pc:sldMk cId="3271475250" sldId="5593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5:14.288" v="115" actId="20577"/>
        <pc:sldMkLst>
          <pc:docMk/>
          <pc:sldMk cId="3430526629" sldId="5594"/>
        </pc:sldMkLst>
        <pc:spChg chg="mod">
          <ac:chgData name="Wei Li" userId="fae33518c2e5a771" providerId="LiveId" clId="{83597C3F-9596-424F-880B-060731757A89}" dt="2023-11-12T04:15:14.288" v="115" actId="20577"/>
          <ac:spMkLst>
            <pc:docMk/>
            <pc:sldMk cId="3430526629" sldId="5594"/>
            <ac:spMk id="5" creationId="{D75F0B24-C94E-6954-006E-F29D05A5C36E}"/>
          </ac:spMkLst>
        </pc:spChg>
      </pc:sldChg>
      <pc:sldChg chg="modSp add mod">
        <pc:chgData name="Wei Li" userId="fae33518c2e5a771" providerId="LiveId" clId="{83597C3F-9596-424F-880B-060731757A89}" dt="2023-11-12T04:16:03.174" v="149" actId="14100"/>
        <pc:sldMkLst>
          <pc:docMk/>
          <pc:sldMk cId="1696001160" sldId="5595"/>
        </pc:sldMkLst>
        <pc:spChg chg="mod">
          <ac:chgData name="Wei Li" userId="fae33518c2e5a771" providerId="LiveId" clId="{83597C3F-9596-424F-880B-060731757A89}" dt="2023-11-12T04:16:03.174" v="149" actId="14100"/>
          <ac:spMkLst>
            <pc:docMk/>
            <pc:sldMk cId="1696001160" sldId="5595"/>
            <ac:spMk id="5" creationId="{D75F0B24-C94E-6954-006E-F29D05A5C36E}"/>
          </ac:spMkLst>
        </pc:spChg>
      </pc:sldChg>
      <pc:sldChg chg="modSp">
        <pc:chgData name="Wei Li" userId="fae33518c2e5a771" providerId="LiveId" clId="{83597C3F-9596-424F-880B-060731757A89}" dt="2023-11-12T04:17:11.018" v="153" actId="14100"/>
        <pc:sldMkLst>
          <pc:docMk/>
          <pc:sldMk cId="0" sldId="5596"/>
        </pc:sldMkLst>
        <pc:spChg chg="mod">
          <ac:chgData name="Wei Li" userId="fae33518c2e5a771" providerId="LiveId" clId="{83597C3F-9596-424F-880B-060731757A89}" dt="2023-11-12T04:17:11.018" v="153" actId="14100"/>
          <ac:spMkLst>
            <pc:docMk/>
            <pc:sldMk cId="0" sldId="5596"/>
            <ac:spMk id="4099" creationId="{792B8EE3-7F89-F04B-7B0B-B37CA4CA14BC}"/>
          </ac:spMkLst>
        </pc:spChg>
      </pc:sldChg>
      <pc:sldChg chg="modSp">
        <pc:chgData name="Wei Li" userId="fae33518c2e5a771" providerId="LiveId" clId="{83597C3F-9596-424F-880B-060731757A89}" dt="2023-11-12T04:17:41.606" v="157" actId="14100"/>
        <pc:sldMkLst>
          <pc:docMk/>
          <pc:sldMk cId="0" sldId="5597"/>
        </pc:sldMkLst>
        <pc:picChg chg="mod">
          <ac:chgData name="Wei Li" userId="fae33518c2e5a771" providerId="LiveId" clId="{83597C3F-9596-424F-880B-060731757A89}" dt="2023-11-12T04:17:41.606" v="157" actId="14100"/>
          <ac:picMkLst>
            <pc:docMk/>
            <pc:sldMk cId="0" sldId="5597"/>
            <ac:picMk id="2050" creationId="{E08723EF-6DF5-B6B7-AF9C-A91BC2752344}"/>
          </ac:picMkLst>
        </pc:picChg>
      </pc:sldChg>
      <pc:sldChg chg="modSp">
        <pc:chgData name="Wei Li" userId="fae33518c2e5a771" providerId="LiveId" clId="{83597C3F-9596-424F-880B-060731757A89}" dt="2023-11-12T04:17:50.460" v="159" actId="14100"/>
        <pc:sldMkLst>
          <pc:docMk/>
          <pc:sldMk cId="0" sldId="5598"/>
        </pc:sldMkLst>
        <pc:picChg chg="mod">
          <ac:chgData name="Wei Li" userId="fae33518c2e5a771" providerId="LiveId" clId="{83597C3F-9596-424F-880B-060731757A89}" dt="2023-11-12T04:17:50.460" v="159" actId="14100"/>
          <ac:picMkLst>
            <pc:docMk/>
            <pc:sldMk cId="0" sldId="5598"/>
            <ac:picMk id="3074" creationId="{0959DB61-7C17-3E2B-4811-DDDF159A9547}"/>
          </ac:picMkLst>
        </pc:picChg>
      </pc:sldChg>
      <pc:sldChg chg="modSp">
        <pc:chgData name="Wei Li" userId="fae33518c2e5a771" providerId="LiveId" clId="{83597C3F-9596-424F-880B-060731757A89}" dt="2023-11-12T04:17:57.313" v="161" actId="14100"/>
        <pc:sldMkLst>
          <pc:docMk/>
          <pc:sldMk cId="0" sldId="5599"/>
        </pc:sldMkLst>
        <pc:picChg chg="mod">
          <ac:chgData name="Wei Li" userId="fae33518c2e5a771" providerId="LiveId" clId="{83597C3F-9596-424F-880B-060731757A89}" dt="2023-11-12T04:17:57.313" v="161" actId="14100"/>
          <ac:picMkLst>
            <pc:docMk/>
            <pc:sldMk cId="0" sldId="5599"/>
            <ac:picMk id="4098" creationId="{2D42B68C-972A-C3D7-366F-B0B7FA5504BE}"/>
          </ac:picMkLst>
        </pc:picChg>
      </pc:sldChg>
      <pc:sldChg chg="addSp delSp modSp mod">
        <pc:chgData name="Wei Li" userId="fae33518c2e5a771" providerId="LiveId" clId="{83597C3F-9596-424F-880B-060731757A89}" dt="2023-11-12T04:36:40.578" v="220"/>
        <pc:sldMkLst>
          <pc:docMk/>
          <pc:sldMk cId="0" sldId="5600"/>
        </pc:sldMkLst>
        <pc:spChg chg="mod">
          <ac:chgData name="Wei Li" userId="fae33518c2e5a771" providerId="LiveId" clId="{83597C3F-9596-424F-880B-060731757A89}" dt="2023-11-12T04:36:19.331" v="217" actId="20577"/>
          <ac:spMkLst>
            <pc:docMk/>
            <pc:sldMk cId="0" sldId="5600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6:29.544" v="218"/>
          <ac:spMkLst>
            <pc:docMk/>
            <pc:sldMk cId="0" sldId="5600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6:40.578" v="220"/>
          <ac:picMkLst>
            <pc:docMk/>
            <pc:sldMk cId="0" sldId="5600"/>
            <ac:picMk id="2" creationId="{32AEDA33-BB45-CEDA-0568-8A42373CB665}"/>
          </ac:picMkLst>
        </pc:picChg>
      </pc:sldChg>
      <pc:sldChg chg="addSp delSp modSp add mod">
        <pc:chgData name="Wei Li" userId="fae33518c2e5a771" providerId="LiveId" clId="{83597C3F-9596-424F-880B-060731757A89}" dt="2023-11-12T04:37:23.984" v="230"/>
        <pc:sldMkLst>
          <pc:docMk/>
          <pc:sldMk cId="3912457390" sldId="5601"/>
        </pc:sldMkLst>
        <pc:spChg chg="add del mod">
          <ac:chgData name="Wei Li" userId="fae33518c2e5a771" providerId="LiveId" clId="{83597C3F-9596-424F-880B-060731757A89}" dt="2023-11-12T04:37:17.159" v="229" actId="478"/>
          <ac:spMkLst>
            <pc:docMk/>
            <pc:sldMk cId="3912457390" sldId="5601"/>
            <ac:spMk id="2" creationId="{3CD14CF8-DF7D-2504-4789-1556F19728C3}"/>
          </ac:spMkLst>
        </pc:spChg>
        <pc:spChg chg="add del mod">
          <ac:chgData name="Wei Li" userId="fae33518c2e5a771" providerId="LiveId" clId="{83597C3F-9596-424F-880B-060731757A89}" dt="2023-11-12T04:36:50.967" v="224" actId="478"/>
          <ac:spMkLst>
            <pc:docMk/>
            <pc:sldMk cId="3912457390" sldId="5601"/>
            <ac:spMk id="3" creationId="{89B8CC15-F700-EB25-C813-D43E02759007}"/>
          </ac:spMkLst>
        </pc:spChg>
        <pc:spChg chg="add del mod">
          <ac:chgData name="Wei Li" userId="fae33518c2e5a771" providerId="LiveId" clId="{83597C3F-9596-424F-880B-060731757A89}" dt="2023-11-12T04:37:02.682" v="228" actId="478"/>
          <ac:spMkLst>
            <pc:docMk/>
            <pc:sldMk cId="3912457390" sldId="5601"/>
            <ac:spMk id="4" creationId="{94ADFB39-F6F0-C6FA-1405-73339EE0C9DE}"/>
          </ac:spMkLst>
        </pc:spChg>
        <pc:spChg chg="del">
          <ac:chgData name="Wei Li" userId="fae33518c2e5a771" providerId="LiveId" clId="{83597C3F-9596-424F-880B-060731757A89}" dt="2023-11-12T04:36:46.350" v="222" actId="478"/>
          <ac:spMkLst>
            <pc:docMk/>
            <pc:sldMk cId="3912457390" sldId="5601"/>
            <ac:spMk id="3074" creationId="{4217262F-A2DB-AE58-3B86-A526EF469983}"/>
          </ac:spMkLst>
        </pc:spChg>
        <pc:spChg chg="mod">
          <ac:chgData name="Wei Li" userId="fae33518c2e5a771" providerId="LiveId" clId="{83597C3F-9596-424F-880B-060731757A89}" dt="2023-11-12T04:37:23.984" v="230"/>
          <ac:spMkLst>
            <pc:docMk/>
            <pc:sldMk cId="3912457390" sldId="5601"/>
            <ac:spMk id="3075" creationId="{955D85D6-0209-DE8D-86BB-3E3B65B01886}"/>
          </ac:spMkLst>
        </pc:spChg>
        <pc:picChg chg="add del mod">
          <ac:chgData name="Wei Li" userId="fae33518c2e5a771" providerId="LiveId" clId="{83597C3F-9596-424F-880B-060731757A89}" dt="2023-11-12T04:37:02.682" v="228" actId="478"/>
          <ac:picMkLst>
            <pc:docMk/>
            <pc:sldMk cId="3912457390" sldId="5601"/>
            <ac:picMk id="3078" creationId="{3B769120-0B99-E8F2-038A-DCB19DC7C9C9}"/>
          </ac:picMkLst>
        </pc:picChg>
      </pc:sldChg>
      <pc:sldChg chg="modSp add mod">
        <pc:chgData name="Wei Li" userId="fae33518c2e5a771" providerId="LiveId" clId="{83597C3F-9596-424F-880B-060731757A89}" dt="2023-11-12T04:37:33.862" v="232"/>
        <pc:sldMkLst>
          <pc:docMk/>
          <pc:sldMk cId="2622078305" sldId="5602"/>
        </pc:sldMkLst>
        <pc:spChg chg="mod">
          <ac:chgData name="Wei Li" userId="fae33518c2e5a771" providerId="LiveId" clId="{83597C3F-9596-424F-880B-060731757A89}" dt="2023-11-12T04:37:33.862" v="232"/>
          <ac:spMkLst>
            <pc:docMk/>
            <pc:sldMk cId="2622078305" sldId="560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43.221" v="234"/>
        <pc:sldMkLst>
          <pc:docMk/>
          <pc:sldMk cId="3275492051" sldId="5603"/>
        </pc:sldMkLst>
        <pc:spChg chg="mod">
          <ac:chgData name="Wei Li" userId="fae33518c2e5a771" providerId="LiveId" clId="{83597C3F-9596-424F-880B-060731757A89}" dt="2023-11-12T04:37:43.221" v="234"/>
          <ac:spMkLst>
            <pc:docMk/>
            <pc:sldMk cId="3275492051" sldId="560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0.722" v="236"/>
        <pc:sldMkLst>
          <pc:docMk/>
          <pc:sldMk cId="3667284626" sldId="5604"/>
        </pc:sldMkLst>
        <pc:spChg chg="mod">
          <ac:chgData name="Wei Li" userId="fae33518c2e5a771" providerId="LiveId" clId="{83597C3F-9596-424F-880B-060731757A89}" dt="2023-11-12T04:37:50.722" v="236"/>
          <ac:spMkLst>
            <pc:docMk/>
            <pc:sldMk cId="3667284626" sldId="560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7:57.658" v="238"/>
        <pc:sldMkLst>
          <pc:docMk/>
          <pc:sldMk cId="4069562513" sldId="5605"/>
        </pc:sldMkLst>
        <pc:spChg chg="mod">
          <ac:chgData name="Wei Li" userId="fae33518c2e5a771" providerId="LiveId" clId="{83597C3F-9596-424F-880B-060731757A89}" dt="2023-11-12T04:37:57.658" v="238"/>
          <ac:spMkLst>
            <pc:docMk/>
            <pc:sldMk cId="4069562513" sldId="560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1.203" v="240"/>
        <pc:sldMkLst>
          <pc:docMk/>
          <pc:sldMk cId="4047864709" sldId="5606"/>
        </pc:sldMkLst>
        <pc:spChg chg="mod">
          <ac:chgData name="Wei Li" userId="fae33518c2e5a771" providerId="LiveId" clId="{83597C3F-9596-424F-880B-060731757A89}" dt="2023-11-12T04:38:11.203" v="240"/>
          <ac:spMkLst>
            <pc:docMk/>
            <pc:sldMk cId="4047864709" sldId="5606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19.986" v="242"/>
        <pc:sldMkLst>
          <pc:docMk/>
          <pc:sldMk cId="1357984407" sldId="5607"/>
        </pc:sldMkLst>
        <pc:spChg chg="mod">
          <ac:chgData name="Wei Li" userId="fae33518c2e5a771" providerId="LiveId" clId="{83597C3F-9596-424F-880B-060731757A89}" dt="2023-11-12T04:38:19.986" v="242"/>
          <ac:spMkLst>
            <pc:docMk/>
            <pc:sldMk cId="1357984407" sldId="5607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28.443" v="244"/>
        <pc:sldMkLst>
          <pc:docMk/>
          <pc:sldMk cId="3985724323" sldId="5608"/>
        </pc:sldMkLst>
        <pc:spChg chg="mod">
          <ac:chgData name="Wei Li" userId="fae33518c2e5a771" providerId="LiveId" clId="{83597C3F-9596-424F-880B-060731757A89}" dt="2023-11-12T04:38:28.443" v="244"/>
          <ac:spMkLst>
            <pc:docMk/>
            <pc:sldMk cId="3985724323" sldId="5608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37.462" v="246"/>
        <pc:sldMkLst>
          <pc:docMk/>
          <pc:sldMk cId="2053880349" sldId="5609"/>
        </pc:sldMkLst>
        <pc:spChg chg="mod">
          <ac:chgData name="Wei Li" userId="fae33518c2e5a771" providerId="LiveId" clId="{83597C3F-9596-424F-880B-060731757A89}" dt="2023-11-12T04:38:37.462" v="246"/>
          <ac:spMkLst>
            <pc:docMk/>
            <pc:sldMk cId="2053880349" sldId="5609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46.861" v="248"/>
        <pc:sldMkLst>
          <pc:docMk/>
          <pc:sldMk cId="4011038528" sldId="5610"/>
        </pc:sldMkLst>
        <pc:spChg chg="mod">
          <ac:chgData name="Wei Li" userId="fae33518c2e5a771" providerId="LiveId" clId="{83597C3F-9596-424F-880B-060731757A89}" dt="2023-11-12T04:38:46.861" v="248"/>
          <ac:spMkLst>
            <pc:docMk/>
            <pc:sldMk cId="4011038528" sldId="5610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8:54.982" v="250"/>
        <pc:sldMkLst>
          <pc:docMk/>
          <pc:sldMk cId="3123581761" sldId="5611"/>
        </pc:sldMkLst>
        <pc:spChg chg="mod">
          <ac:chgData name="Wei Li" userId="fae33518c2e5a771" providerId="LiveId" clId="{83597C3F-9596-424F-880B-060731757A89}" dt="2023-11-12T04:38:54.982" v="250"/>
          <ac:spMkLst>
            <pc:docMk/>
            <pc:sldMk cId="3123581761" sldId="5611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02.722" v="252"/>
        <pc:sldMkLst>
          <pc:docMk/>
          <pc:sldMk cId="2296887727" sldId="5612"/>
        </pc:sldMkLst>
        <pc:spChg chg="mod">
          <ac:chgData name="Wei Li" userId="fae33518c2e5a771" providerId="LiveId" clId="{83597C3F-9596-424F-880B-060731757A89}" dt="2023-11-12T04:39:02.722" v="252"/>
          <ac:spMkLst>
            <pc:docMk/>
            <pc:sldMk cId="2296887727" sldId="5612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0.294" v="254"/>
        <pc:sldMkLst>
          <pc:docMk/>
          <pc:sldMk cId="1668524255" sldId="5613"/>
        </pc:sldMkLst>
        <pc:spChg chg="mod">
          <ac:chgData name="Wei Li" userId="fae33518c2e5a771" providerId="LiveId" clId="{83597C3F-9596-424F-880B-060731757A89}" dt="2023-11-12T04:39:10.294" v="254"/>
          <ac:spMkLst>
            <pc:docMk/>
            <pc:sldMk cId="1668524255" sldId="5613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18.758" v="256"/>
        <pc:sldMkLst>
          <pc:docMk/>
          <pc:sldMk cId="1557026630" sldId="5614"/>
        </pc:sldMkLst>
        <pc:spChg chg="mod">
          <ac:chgData name="Wei Li" userId="fae33518c2e5a771" providerId="LiveId" clId="{83597C3F-9596-424F-880B-060731757A89}" dt="2023-11-12T04:39:18.758" v="256"/>
          <ac:spMkLst>
            <pc:docMk/>
            <pc:sldMk cId="1557026630" sldId="5614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39:30.830" v="261" actId="20577"/>
        <pc:sldMkLst>
          <pc:docMk/>
          <pc:sldMk cId="714902703" sldId="5615"/>
        </pc:sldMkLst>
        <pc:spChg chg="mod">
          <ac:chgData name="Wei Li" userId="fae33518c2e5a771" providerId="LiveId" clId="{83597C3F-9596-424F-880B-060731757A89}" dt="2023-11-12T04:39:30.830" v="261" actId="20577"/>
          <ac:spMkLst>
            <pc:docMk/>
            <pc:sldMk cId="714902703" sldId="5615"/>
            <ac:spMk id="3075" creationId="{955D85D6-0209-DE8D-86BB-3E3B65B01886}"/>
          </ac:spMkLst>
        </pc:spChg>
      </pc:sldChg>
      <pc:sldChg chg="modSp add mod">
        <pc:chgData name="Wei Li" userId="fae33518c2e5a771" providerId="LiveId" clId="{83597C3F-9596-424F-880B-060731757A89}" dt="2023-11-12T04:53:17.023" v="300" actId="20577"/>
        <pc:sldMkLst>
          <pc:docMk/>
          <pc:sldMk cId="1355953003" sldId="5616"/>
        </pc:sldMkLst>
        <pc:spChg chg="mod">
          <ac:chgData name="Wei Li" userId="fae33518c2e5a771" providerId="LiveId" clId="{83597C3F-9596-424F-880B-060731757A89}" dt="2023-11-12T04:53:17.023" v="300" actId="20577"/>
          <ac:spMkLst>
            <pc:docMk/>
            <pc:sldMk cId="1355953003" sldId="5616"/>
            <ac:spMk id="4" creationId="{AB928B3A-8B07-440E-6532-329534C650BA}"/>
          </ac:spMkLst>
        </pc:spChg>
      </pc:sldChg>
      <pc:sldChg chg="modSp add mod">
        <pc:chgData name="Wei Li" userId="fae33518c2e5a771" providerId="LiveId" clId="{83597C3F-9596-424F-880B-060731757A89}" dt="2023-11-12T04:49:48.703" v="278"/>
        <pc:sldMkLst>
          <pc:docMk/>
          <pc:sldMk cId="4185961323" sldId="5617"/>
        </pc:sldMkLst>
        <pc:spChg chg="mod">
          <ac:chgData name="Wei Li" userId="fae33518c2e5a771" providerId="LiveId" clId="{83597C3F-9596-424F-880B-060731757A89}" dt="2023-11-12T04:49:48.703" v="278"/>
          <ac:spMkLst>
            <pc:docMk/>
            <pc:sldMk cId="4185961323" sldId="5617"/>
            <ac:spMk id="4" creationId="{AB928B3A-8B07-440E-6532-329534C650BA}"/>
          </ac:spMkLst>
        </pc:spChg>
      </pc:sldChg>
      <pc:sldChg chg="addSp delSp modSp add mod">
        <pc:chgData name="Wei Li" userId="fae33518c2e5a771" providerId="LiveId" clId="{83597C3F-9596-424F-880B-060731757A89}" dt="2023-11-12T05:06:45.682" v="357" actId="1076"/>
        <pc:sldMkLst>
          <pc:docMk/>
          <pc:sldMk cId="3890855024" sldId="5618"/>
        </pc:sldMkLst>
        <pc:spChg chg="del">
          <ac:chgData name="Wei Li" userId="fae33518c2e5a771" providerId="LiveId" clId="{83597C3F-9596-424F-880B-060731757A89}" dt="2023-11-12T04:59:50.637" v="303" actId="478"/>
          <ac:spMkLst>
            <pc:docMk/>
            <pc:sldMk cId="3890855024" sldId="5618"/>
            <ac:spMk id="2" creationId="{3421DFAE-E4FA-EB0B-DB52-8CB9E9235B8F}"/>
          </ac:spMkLst>
        </pc:spChg>
        <pc:spChg chg="mod">
          <ac:chgData name="Wei Li" userId="fae33518c2e5a771" providerId="LiveId" clId="{83597C3F-9596-424F-880B-060731757A89}" dt="2023-11-12T05:06:36.726" v="355" actId="14100"/>
          <ac:spMkLst>
            <pc:docMk/>
            <pc:sldMk cId="3890855024" sldId="5618"/>
            <ac:spMk id="3" creationId="{4F3AF343-CBBE-0C47-AE8F-88A9377AEADA}"/>
          </ac:spMkLst>
        </pc:spChg>
        <pc:spChg chg="add del">
          <ac:chgData name="Wei Li" userId="fae33518c2e5a771" providerId="LiveId" clId="{83597C3F-9596-424F-880B-060731757A89}" dt="2023-11-12T04:59:57.094" v="306"/>
          <ac:spMkLst>
            <pc:docMk/>
            <pc:sldMk cId="3890855024" sldId="5618"/>
            <ac:spMk id="5" creationId="{E302ECDE-D414-DD93-C789-3DA6F61FA644}"/>
          </ac:spMkLst>
        </pc:spChg>
        <pc:picChg chg="del">
          <ac:chgData name="Wei Li" userId="fae33518c2e5a771" providerId="LiveId" clId="{83597C3F-9596-424F-880B-060731757A89}" dt="2023-11-12T04:59:05.990" v="302" actId="478"/>
          <ac:picMkLst>
            <pc:docMk/>
            <pc:sldMk cId="3890855024" sldId="5618"/>
            <ac:picMk id="4" creationId="{3C35CE0C-CEBD-86CF-2342-46D280193F3F}"/>
          </ac:picMkLst>
        </pc:picChg>
        <pc:picChg chg="add mod modCrop">
          <ac:chgData name="Wei Li" userId="fae33518c2e5a771" providerId="LiveId" clId="{83597C3F-9596-424F-880B-060731757A89}" dt="2023-11-12T05:06:29.374" v="354" actId="1076"/>
          <ac:picMkLst>
            <pc:docMk/>
            <pc:sldMk cId="3890855024" sldId="5618"/>
            <ac:picMk id="7" creationId="{C4F3D5D1-0142-8EDB-3415-04AB7A8A0995}"/>
          </ac:picMkLst>
        </pc:picChg>
        <pc:picChg chg="add mod">
          <ac:chgData name="Wei Li" userId="fae33518c2e5a771" providerId="LiveId" clId="{83597C3F-9596-424F-880B-060731757A89}" dt="2023-11-12T05:06:45.682" v="357" actId="1076"/>
          <ac:picMkLst>
            <pc:docMk/>
            <pc:sldMk cId="3890855024" sldId="5618"/>
            <ac:picMk id="9" creationId="{079EB425-B733-2259-FEAA-58AE9DAFD638}"/>
          </ac:picMkLst>
        </pc:picChg>
        <pc:picChg chg="add mod">
          <ac:chgData name="Wei Li" userId="fae33518c2e5a771" providerId="LiveId" clId="{83597C3F-9596-424F-880B-060731757A89}" dt="2023-11-12T05:06:39.992" v="356" actId="14100"/>
          <ac:picMkLst>
            <pc:docMk/>
            <pc:sldMk cId="3890855024" sldId="5618"/>
            <ac:picMk id="11" creationId="{2F3E5C10-CE46-6493-FD1F-B9EFB1FC07D4}"/>
          </ac:picMkLst>
        </pc:picChg>
        <pc:picChg chg="add del">
          <ac:chgData name="Wei Li" userId="fae33518c2e5a771" providerId="LiveId" clId="{83597C3F-9596-424F-880B-060731757A89}" dt="2023-11-12T04:59:57.094" v="306"/>
          <ac:picMkLst>
            <pc:docMk/>
            <pc:sldMk cId="3890855024" sldId="5618"/>
            <ac:picMk id="1026" creationId="{B0816BF2-8E24-6A83-5223-9DE600DECB3A}"/>
          </ac:picMkLst>
        </pc:picChg>
      </pc:sldChg>
      <pc:sldChg chg="modSp add mod">
        <pc:chgData name="Wei Li" userId="fae33518c2e5a771" providerId="LiveId" clId="{83597C3F-9596-424F-880B-060731757A89}" dt="2023-11-12T05:00:48.911" v="315"/>
        <pc:sldMkLst>
          <pc:docMk/>
          <pc:sldMk cId="1154389876" sldId="5619"/>
        </pc:sldMkLst>
        <pc:spChg chg="mod">
          <ac:chgData name="Wei Li" userId="fae33518c2e5a771" providerId="LiveId" clId="{83597C3F-9596-424F-880B-060731757A89}" dt="2023-11-12T05:00:48.911" v="315"/>
          <ac:spMkLst>
            <pc:docMk/>
            <pc:sldMk cId="1154389876" sldId="5619"/>
            <ac:spMk id="3" creationId="{4F3AF343-CBBE-0C47-AE8F-88A9377AEADA}"/>
          </ac:spMkLst>
        </pc:spChg>
      </pc:sldChg>
      <pc:sldChg chg="addSp modSp add mod">
        <pc:chgData name="Wei Li" userId="fae33518c2e5a771" providerId="LiveId" clId="{83597C3F-9596-424F-880B-060731757A89}" dt="2023-11-12T05:07:48.382" v="364" actId="14100"/>
        <pc:sldMkLst>
          <pc:docMk/>
          <pc:sldMk cId="4232408352" sldId="5620"/>
        </pc:sldMkLst>
        <pc:spChg chg="mod">
          <ac:chgData name="Wei Li" userId="fae33518c2e5a771" providerId="LiveId" clId="{83597C3F-9596-424F-880B-060731757A89}" dt="2023-11-12T05:07:48.382" v="364" actId="14100"/>
          <ac:spMkLst>
            <pc:docMk/>
            <pc:sldMk cId="4232408352" sldId="5620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7:45.428" v="363" actId="1076"/>
          <ac:picMkLst>
            <pc:docMk/>
            <pc:sldMk cId="4232408352" sldId="5620"/>
            <ac:picMk id="4" creationId="{642EFCD8-A198-E32F-BFD1-0D36FD540B5C}"/>
          </ac:picMkLst>
        </pc:picChg>
      </pc:sldChg>
      <pc:sldChg chg="addSp delSp modSp add mod">
        <pc:chgData name="Wei Li" userId="fae33518c2e5a771" providerId="LiveId" clId="{83597C3F-9596-424F-880B-060731757A89}" dt="2023-11-12T05:09:34.670" v="376" actId="1076"/>
        <pc:sldMkLst>
          <pc:docMk/>
          <pc:sldMk cId="337059822" sldId="5621"/>
        </pc:sldMkLst>
        <pc:spChg chg="add del">
          <ac:chgData name="Wei Li" userId="fae33518c2e5a771" providerId="LiveId" clId="{83597C3F-9596-424F-880B-060731757A89}" dt="2023-11-12T05:01:54.636" v="322"/>
          <ac:spMkLst>
            <pc:docMk/>
            <pc:sldMk cId="337059822" sldId="5621"/>
            <ac:spMk id="2" creationId="{3E51ACEC-6F4C-0D4F-4EFB-E7F1AC1EDE08}"/>
          </ac:spMkLst>
        </pc:spChg>
        <pc:spChg chg="mod">
          <ac:chgData name="Wei Li" userId="fae33518c2e5a771" providerId="LiveId" clId="{83597C3F-9596-424F-880B-060731757A89}" dt="2023-11-12T05:08:49.587" v="373" actId="27636"/>
          <ac:spMkLst>
            <pc:docMk/>
            <pc:sldMk cId="337059822" sldId="5621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8:36.078" v="368" actId="1076"/>
          <ac:picMkLst>
            <pc:docMk/>
            <pc:sldMk cId="337059822" sldId="5621"/>
            <ac:picMk id="5" creationId="{5FEA37A5-4325-9C7A-077D-36BFE198FC87}"/>
          </ac:picMkLst>
        </pc:picChg>
        <pc:picChg chg="add mod">
          <ac:chgData name="Wei Li" userId="fae33518c2e5a771" providerId="LiveId" clId="{83597C3F-9596-424F-880B-060731757A89}" dt="2023-11-12T05:09:34.670" v="376" actId="1076"/>
          <ac:picMkLst>
            <pc:docMk/>
            <pc:sldMk cId="337059822" sldId="5621"/>
            <ac:picMk id="7" creationId="{28109827-6B29-1854-AE95-40F3CBC767AC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0" creationId="{8AF87EE2-3156-3BE3-C3B7-699F651F6650}"/>
          </ac:picMkLst>
        </pc:picChg>
        <pc:picChg chg="add del">
          <ac:chgData name="Wei Li" userId="fae33518c2e5a771" providerId="LiveId" clId="{83597C3F-9596-424F-880B-060731757A89}" dt="2023-11-12T05:01:54.636" v="322"/>
          <ac:picMkLst>
            <pc:docMk/>
            <pc:sldMk cId="337059822" sldId="5621"/>
            <ac:picMk id="2051" creationId="{752AE5E0-555F-B005-6BA3-3CD4A4864B6D}"/>
          </ac:picMkLst>
        </pc:picChg>
      </pc:sldChg>
      <pc:sldChg chg="addSp modSp add mod">
        <pc:chgData name="Wei Li" userId="fae33518c2e5a771" providerId="LiveId" clId="{83597C3F-9596-424F-880B-060731757A89}" dt="2023-11-12T05:09:54.955" v="378" actId="1076"/>
        <pc:sldMkLst>
          <pc:docMk/>
          <pc:sldMk cId="2698137942" sldId="5622"/>
        </pc:sldMkLst>
        <pc:spChg chg="mod">
          <ac:chgData name="Wei Li" userId="fae33518c2e5a771" providerId="LiveId" clId="{83597C3F-9596-424F-880B-060731757A89}" dt="2023-11-12T05:02:20.107" v="326"/>
          <ac:spMkLst>
            <pc:docMk/>
            <pc:sldMk cId="2698137942" sldId="5622"/>
            <ac:spMk id="3" creationId="{4F3AF343-CBBE-0C47-AE8F-88A9377AEADA}"/>
          </ac:spMkLst>
        </pc:spChg>
        <pc:picChg chg="add mod">
          <ac:chgData name="Wei Li" userId="fae33518c2e5a771" providerId="LiveId" clId="{83597C3F-9596-424F-880B-060731757A89}" dt="2023-11-12T05:09:54.955" v="378" actId="1076"/>
          <ac:picMkLst>
            <pc:docMk/>
            <pc:sldMk cId="2698137942" sldId="5622"/>
            <ac:picMk id="4" creationId="{4D9BD8EA-5AF3-F40B-F98E-BDCAEC12AE1E}"/>
          </ac:picMkLst>
        </pc:picChg>
      </pc:sld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00349434" sldId="214748375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120659926" sldId="214748376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6474437" sldId="214748376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77220525" sldId="214748376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407539077" sldId="214748376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449816307" sldId="214748376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140638144" sldId="214748376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645670441" sldId="214748376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4051510114" sldId="214748376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3526059507" sldId="214748376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2668820866" sldId="214748376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00349434" sldId="2147483759"/>
            <pc:sldLayoutMk cId="1867344692" sldId="2147483770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04.628" v="62" actId="47"/>
        <pc:sldMasterMkLst>
          <pc:docMk/>
          <pc:sldMasterMk cId="4116308890" sldId="2147483809"/>
        </pc:sldMasterMkLst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650289625" sldId="2147483810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382816931" sldId="2147483811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568847808" sldId="2147483812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20490938" sldId="2147483813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4077538011" sldId="2147483814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1150929692" sldId="2147483815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34674167" sldId="2147483816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423956303" sldId="2147483817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603519800" sldId="2147483818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2041086643" sldId="2147483819"/>
          </pc:sldLayoutMkLst>
        </pc:sldLayoutChg>
        <pc:sldLayoutChg chg="del">
          <pc:chgData name="Wei Li" userId="fae33518c2e5a771" providerId="LiveId" clId="{83597C3F-9596-424F-880B-060731757A89}" dt="2023-11-12T03:39:04.628" v="62" actId="47"/>
          <pc:sldLayoutMkLst>
            <pc:docMk/>
            <pc:sldMasterMk cId="4116308890" sldId="2147483809"/>
            <pc:sldLayoutMk cId="541626874" sldId="2147483820"/>
          </pc:sldLayoutMkLst>
        </pc:sldLayoutChg>
      </pc:sldMasterChg>
      <pc:sldMasterChg chg="del delSldLayout">
        <pc:chgData name="Wei Li" userId="fae33518c2e5a771" providerId="LiveId" clId="{83597C3F-9596-424F-880B-060731757A89}" dt="2023-11-12T03:40:15.067" v="64" actId="47"/>
        <pc:sldMasterMkLst>
          <pc:docMk/>
          <pc:sldMasterMk cId="821492180" sldId="2147483821"/>
        </pc:sldMasterMkLst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080240659" sldId="2147483822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897498276" sldId="2147483823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037158886" sldId="2147483824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20454267" sldId="2147483825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554460692" sldId="2147483826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617715215" sldId="2147483827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999343939" sldId="2147483828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2970911390" sldId="2147483829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1966523255" sldId="2147483830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33406291" sldId="2147483831"/>
          </pc:sldLayoutMkLst>
        </pc:sldLayoutChg>
        <pc:sldLayoutChg chg="del">
          <pc:chgData name="Wei Li" userId="fae33518c2e5a771" providerId="LiveId" clId="{83597C3F-9596-424F-880B-060731757A89}" dt="2023-11-12T03:40:15.067" v="64" actId="47"/>
          <pc:sldLayoutMkLst>
            <pc:docMk/>
            <pc:sldMasterMk cId="821492180" sldId="2147483821"/>
            <pc:sldLayoutMk cId="673808156" sldId="2147483832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86098425" sldId="2147483833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75140696" sldId="214748383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3788249079" sldId="214748383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76746482" sldId="214748383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938358779" sldId="214748383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091166662" sldId="214748383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705085378" sldId="214748383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345557975" sldId="214748384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388240096" sldId="214748384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213049452" sldId="214748384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016615235" sldId="214748384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611919146" sldId="214748384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80982543" sldId="214748384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2471051929" sldId="214748384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222906405" sldId="214748384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1486419201" sldId="214748384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86098425" sldId="2147483833"/>
            <pc:sldLayoutMk cId="439600679" sldId="2147483849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455298432" sldId="2147483850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1173375127" sldId="214748385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53429555" sldId="214748385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38048438" sldId="214748385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876234011" sldId="214748385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2933265872" sldId="214748385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547400292" sldId="214748385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37809796" sldId="214748385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910635594" sldId="214748385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91424693" sldId="214748385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687569357" sldId="214748386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455298432" sldId="2147483850"/>
            <pc:sldLayoutMk cId="4175889390" sldId="214748386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2535646002" sldId="214748386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4100213114" sldId="214748386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519832055" sldId="214748386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1027540261" sldId="214748386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505816498" sldId="214748386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303511761" sldId="214748386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469286278" sldId="214748386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116576695" sldId="214748386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3396706138" sldId="214748387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2535646002" sldId="2147483862"/>
            <pc:sldLayoutMk cId="277274595" sldId="2147483871"/>
          </pc:sldLayoutMkLst>
        </pc:sldLayoutChg>
      </pc:sldMasterChg>
      <pc:sldMasterChg chg="del delSldLayout">
        <pc:chgData name="Wei Li" userId="fae33518c2e5a771" providerId="LiveId" clId="{83597C3F-9596-424F-880B-060731757A89}" dt="2023-11-12T03:38:32.290" v="61" actId="47"/>
        <pc:sldMasterMkLst>
          <pc:docMk/>
          <pc:sldMasterMk cId="162025235" sldId="2147483872"/>
        </pc:sldMasterMkLst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710178314" sldId="214748387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22701077" sldId="214748387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29744175" sldId="214748387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556992023" sldId="214748387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363758" sldId="2147483877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790281469" sldId="2147483878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627958450" sldId="2147483879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990372326" sldId="2147483880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534534833" sldId="2147483881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814113996" sldId="2147483882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2071717634" sldId="2147483883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4132046558" sldId="2147483884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834268866" sldId="2147483885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1625359548" sldId="2147483886"/>
          </pc:sldLayoutMkLst>
        </pc:sldLayoutChg>
        <pc:sldLayoutChg chg="del">
          <pc:chgData name="Wei Li" userId="fae33518c2e5a771" providerId="LiveId" clId="{83597C3F-9596-424F-880B-060731757A89}" dt="2023-11-12T03:38:32.290" v="61" actId="47"/>
          <pc:sldLayoutMkLst>
            <pc:docMk/>
            <pc:sldMasterMk cId="162025235" sldId="2147483872"/>
            <pc:sldLayoutMk cId="3338540481" sldId="2147483887"/>
          </pc:sldLayoutMkLst>
        </pc:sldLayoutChg>
      </pc:sldMasterChg>
      <pc:sldMasterChg chg="del delSldLayout">
        <pc:chgData name="Wei Li" userId="fae33518c2e5a771" providerId="LiveId" clId="{83597C3F-9596-424F-880B-060731757A89}" dt="2023-11-12T03:39:47.056" v="63" actId="47"/>
        <pc:sldMasterMkLst>
          <pc:docMk/>
          <pc:sldMasterMk cId="1752705277" sldId="2147483888"/>
        </pc:sldMasterMkLst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4263436880" sldId="2147483889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3604721574" sldId="2147483890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37807080" sldId="2147483891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644286105" sldId="2147483892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540141939" sldId="2147483893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887578352" sldId="2147483894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98147390" sldId="2147483895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1055161376" sldId="2147483896"/>
          </pc:sldLayoutMkLst>
        </pc:sldLayoutChg>
        <pc:sldLayoutChg chg="del">
          <pc:chgData name="Wei Li" userId="fae33518c2e5a771" providerId="LiveId" clId="{83597C3F-9596-424F-880B-060731757A89}" dt="2023-11-12T03:39:47.056" v="63" actId="47"/>
          <pc:sldLayoutMkLst>
            <pc:docMk/>
            <pc:sldMasterMk cId="1752705277" sldId="2147483888"/>
            <pc:sldLayoutMk cId="2891984178" sldId="2147483897"/>
          </pc:sldLayoutMkLst>
        </pc:sldLayoutChg>
      </pc:sldMasterChg>
    </pc:docChg>
  </pc:docChgLst>
  <pc:docChgLst>
    <pc:chgData name="Wei Li" userId="fae33518c2e5a771" providerId="LiveId" clId="{9F90E46A-48FF-4D7C-962C-6CAEB56ED217}"/>
    <pc:docChg chg="addSld delSld modSld delMainMaster">
      <pc:chgData name="Wei Li" userId="fae33518c2e5a771" providerId="LiveId" clId="{9F90E46A-48FF-4D7C-962C-6CAEB56ED217}" dt="2024-09-22T03:57:28.523" v="80" actId="6549"/>
      <pc:docMkLst>
        <pc:docMk/>
      </pc:docMkLst>
      <pc:sldChg chg="modSp mod">
        <pc:chgData name="Wei Li" userId="fae33518c2e5a771" providerId="LiveId" clId="{9F90E46A-48FF-4D7C-962C-6CAEB56ED217}" dt="2024-09-22T03:54:26.780" v="45" actId="20577"/>
        <pc:sldMkLst>
          <pc:docMk/>
          <pc:sldMk cId="1095009189" sldId="273"/>
        </pc:sldMkLst>
        <pc:spChg chg="mod">
          <ac:chgData name="Wei Li" userId="fae33518c2e5a771" providerId="LiveId" clId="{9F90E46A-48FF-4D7C-962C-6CAEB56ED217}" dt="2024-09-22T03:54:26.780" v="45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418116087" sldId="36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81227401" sldId="36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5027517" sldId="36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195371506" sldId="36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388626012" sldId="36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58151511" sldId="37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543482315" sldId="37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809621942" sldId="377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069644509" sldId="38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881435715" sldId="38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447809644" sldId="38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914447219" sldId="38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864966412" sldId="38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1746178304" sldId="38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6168684" sldId="390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058646175" sldId="391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1215136386" sldId="392"/>
        </pc:sldMkLst>
      </pc:sldChg>
      <pc:sldChg chg="del">
        <pc:chgData name="Wei Li" userId="fae33518c2e5a771" providerId="LiveId" clId="{9F90E46A-48FF-4D7C-962C-6CAEB56ED217}" dt="2024-09-22T03:26:41.195" v="5" actId="47"/>
        <pc:sldMkLst>
          <pc:docMk/>
          <pc:sldMk cId="2134460419" sldId="393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966880236" sldId="394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214496429" sldId="395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3582144282" sldId="396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80691001" sldId="397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029492370" sldId="398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2684220703" sldId="399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576863899" sldId="400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621138635" sldId="401"/>
        </pc:sldMkLst>
      </pc:sldChg>
      <pc:sldChg chg="del">
        <pc:chgData name="Wei Li" userId="fae33518c2e5a771" providerId="LiveId" clId="{9F90E46A-48FF-4D7C-962C-6CAEB56ED217}" dt="2024-09-22T03:26:29.108" v="4" actId="47"/>
        <pc:sldMkLst>
          <pc:docMk/>
          <pc:sldMk cId="4062696824" sldId="40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07784251" sldId="4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88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4156970286" sldId="89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0" sldId="91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07621559" sldId="91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843817140" sldId="91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941961618" sldId="91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553735931" sldId="918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717786335" sldId="91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27070678" sldId="92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0641815" sldId="921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415594728" sldId="922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218417896" sldId="923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635144325" sldId="924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045501948" sldId="925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1732847337" sldId="926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2492026593" sldId="927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890450502" sldId="929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699569645" sldId="930"/>
        </pc:sldMkLst>
      </pc:sldChg>
      <pc:sldChg chg="del">
        <pc:chgData name="Wei Li" userId="fae33518c2e5a771" providerId="LiveId" clId="{9F90E46A-48FF-4D7C-962C-6CAEB56ED217}" dt="2024-09-22T03:25:24.699" v="0" actId="47"/>
        <pc:sldMkLst>
          <pc:docMk/>
          <pc:sldMk cId="397510426" sldId="931"/>
        </pc:sldMkLst>
      </pc:sldChg>
      <pc:sldChg chg="modSp mod">
        <pc:chgData name="Wei Li" userId="fae33518c2e5a771" providerId="LiveId" clId="{9F90E46A-48FF-4D7C-962C-6CAEB56ED217}" dt="2024-09-22T03:57:28.523" v="80" actId="6549"/>
        <pc:sldMkLst>
          <pc:docMk/>
          <pc:sldMk cId="252876147" sldId="960"/>
        </pc:sldMkLst>
        <pc:spChg chg="mod">
          <ac:chgData name="Wei Li" userId="fae33518c2e5a771" providerId="LiveId" clId="{9F90E46A-48FF-4D7C-962C-6CAEB56ED217}" dt="2024-09-22T03:57:28.523" v="80" actId="6549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5:36.428" v="48" actId="1076"/>
          <ac:spMkLst>
            <pc:docMk/>
            <pc:sldMk cId="252876147" sldId="960"/>
            <ac:spMk id="4" creationId="{70AFC8D4-F998-6E7E-4EDD-18BDFC7B6874}"/>
          </ac:spMkLst>
        </pc:spChg>
      </pc:sldChg>
      <pc:sldChg chg="modSp mod">
        <pc:chgData name="Wei Li" userId="fae33518c2e5a771" providerId="LiveId" clId="{9F90E46A-48FF-4D7C-962C-6CAEB56ED217}" dt="2024-09-22T03:25:53.927" v="3" actId="1076"/>
        <pc:sldMkLst>
          <pc:docMk/>
          <pc:sldMk cId="1187257088" sldId="3973"/>
        </pc:sldMkLst>
        <pc:spChg chg="mod">
          <ac:chgData name="Wei Li" userId="fae33518c2e5a771" providerId="LiveId" clId="{9F90E46A-48FF-4D7C-962C-6CAEB56ED217}" dt="2024-09-22T03:25:53.927" v="3" actId="1076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9F90E46A-48FF-4D7C-962C-6CAEB56ED217}" dt="2024-09-22T03:47:25.481" v="31" actId="255"/>
        <pc:sldMkLst>
          <pc:docMk/>
          <pc:sldMk cId="939554979" sldId="3976"/>
        </pc:sldMkLst>
        <pc:spChg chg="mod">
          <ac:chgData name="Wei Li" userId="fae33518c2e5a771" providerId="LiveId" clId="{9F90E46A-48FF-4D7C-962C-6CAEB56ED217}" dt="2024-09-22T03:47:25.481" v="31" actId="255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2344463161" sldId="5348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56425970" sldId="5349"/>
        </pc:sldMkLst>
      </pc:sldChg>
      <pc:sldChg chg="del">
        <pc:chgData name="Wei Li" userId="fae33518c2e5a771" providerId="LiveId" clId="{9F90E46A-48FF-4D7C-962C-6CAEB56ED217}" dt="2024-09-22T03:29:03.046" v="6" actId="47"/>
        <pc:sldMkLst>
          <pc:docMk/>
          <pc:sldMk cId="106217529" sldId="535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87313564" sldId="5352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994614902" sldId="5353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2309835260" sldId="5354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316389901" sldId="5355"/>
        </pc:sldMkLst>
      </pc:sldChg>
      <pc:sldChg chg="del">
        <pc:chgData name="Wei Li" userId="fae33518c2e5a771" providerId="LiveId" clId="{9F90E46A-48FF-4D7C-962C-6CAEB56ED217}" dt="2024-09-22T03:29:16.781" v="7" actId="47"/>
        <pc:sldMkLst>
          <pc:docMk/>
          <pc:sldMk cId="281733706" sldId="5788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61782080" sldId="5789"/>
        </pc:sldMkLst>
      </pc:sldChg>
      <pc:sldChg chg="del">
        <pc:chgData name="Wei Li" userId="fae33518c2e5a771" providerId="LiveId" clId="{9F90E46A-48FF-4D7C-962C-6CAEB56ED217}" dt="2024-09-22T03:56:07.095" v="64" actId="47"/>
        <pc:sldMkLst>
          <pc:docMk/>
          <pc:sldMk cId="1732025059" sldId="5790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8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799"/>
        </pc:sldMkLst>
      </pc:sldChg>
      <pc:sldChg chg="del">
        <pc:chgData name="Wei Li" userId="fae33518c2e5a771" providerId="LiveId" clId="{9F90E46A-48FF-4D7C-962C-6CAEB56ED217}" dt="2024-09-22T03:43:12.042" v="8" actId="47"/>
        <pc:sldMkLst>
          <pc:docMk/>
          <pc:sldMk cId="0" sldId="5800"/>
        </pc:sldMkLst>
      </pc:sldChg>
      <pc:sldChg chg="modSp mod">
        <pc:chgData name="Wei Li" userId="fae33518c2e5a771" providerId="LiveId" clId="{9F90E46A-48FF-4D7C-962C-6CAEB56ED217}" dt="2024-09-22T03:56:49.886" v="72" actId="20577"/>
        <pc:sldMkLst>
          <pc:docMk/>
          <pc:sldMk cId="977971804" sldId="5801"/>
        </pc:sldMkLst>
        <pc:spChg chg="mod">
          <ac:chgData name="Wei Li" userId="fae33518c2e5a771" providerId="LiveId" clId="{9F90E46A-48FF-4D7C-962C-6CAEB56ED217}" dt="2024-09-22T03:56:49.886" v="72" actId="20577"/>
          <ac:spMkLst>
            <pc:docMk/>
            <pc:sldMk cId="977971804" sldId="5801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6:42.657" v="67"/>
          <ac:spMkLst>
            <pc:docMk/>
            <pc:sldMk cId="977971804" sldId="5801"/>
            <ac:spMk id="4" creationId="{70AFC8D4-F998-6E7E-4EDD-18BDFC7B6874}"/>
          </ac:spMkLst>
        </pc:spChg>
      </pc:sldChg>
      <pc:sldChg chg="add del setBg">
        <pc:chgData name="Wei Li" userId="fae33518c2e5a771" providerId="LiveId" clId="{9F90E46A-48FF-4D7C-962C-6CAEB56ED217}" dt="2024-09-22T03:56:13.001" v="66" actId="47"/>
        <pc:sldMkLst>
          <pc:docMk/>
          <pc:sldMk cId="4182156183" sldId="5801"/>
        </pc:sldMkLst>
      </pc:sldChg>
      <pc:sldChg chg="modSp mod">
        <pc:chgData name="Wei Li" userId="fae33518c2e5a771" providerId="LiveId" clId="{9F90E46A-48FF-4D7C-962C-6CAEB56ED217}" dt="2024-09-22T03:57:07.319" v="77" actId="20577"/>
        <pc:sldMkLst>
          <pc:docMk/>
          <pc:sldMk cId="2251180482" sldId="5802"/>
        </pc:sldMkLst>
        <pc:spChg chg="mod">
          <ac:chgData name="Wei Li" userId="fae33518c2e5a771" providerId="LiveId" clId="{9F90E46A-48FF-4D7C-962C-6CAEB56ED217}" dt="2024-09-22T03:57:07.319" v="77" actId="20577"/>
          <ac:spMkLst>
            <pc:docMk/>
            <pc:sldMk cId="2251180482" sldId="5802"/>
            <ac:spMk id="3" creationId="{43C66B0D-EB67-8E7E-A0F4-2BCBA60641F0}"/>
          </ac:spMkLst>
        </pc:spChg>
        <pc:spChg chg="mod">
          <ac:chgData name="Wei Li" userId="fae33518c2e5a771" providerId="LiveId" clId="{9F90E46A-48FF-4D7C-962C-6CAEB56ED217}" dt="2024-09-22T03:57:01.956" v="73"/>
          <ac:spMkLst>
            <pc:docMk/>
            <pc:sldMk cId="2251180482" sldId="5802"/>
            <ac:spMk id="4" creationId="{70AFC8D4-F998-6E7E-4EDD-18BDFC7B6874}"/>
          </ac:spMkLst>
        </pc:spChg>
      </pc:sldChg>
      <pc:sldMasterChg chg="del delSldLayout">
        <pc:chgData name="Wei Li" userId="fae33518c2e5a771" providerId="LiveId" clId="{9F90E46A-48FF-4D7C-962C-6CAEB56ED217}" dt="2024-09-22T03:29:16.781" v="7" actId="47"/>
        <pc:sldMasterMkLst>
          <pc:docMk/>
          <pc:sldMasterMk cId="2192251190" sldId="2147483796"/>
        </pc:sldMasterMkLst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70295332" sldId="214748379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61307890" sldId="2147483798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360747085" sldId="2147483799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09003357" sldId="2147483800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60237956" sldId="2147483801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899140051" sldId="2147483802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73047434" sldId="2147483803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1717842013" sldId="2147483804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3244724120" sldId="2147483805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2144679443" sldId="2147483806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4104444153" sldId="2147483807"/>
          </pc:sldLayoutMkLst>
        </pc:sldLayoutChg>
        <pc:sldLayoutChg chg="del">
          <pc:chgData name="Wei Li" userId="fae33518c2e5a771" providerId="LiveId" clId="{9F90E46A-48FF-4D7C-962C-6CAEB56ED217}" dt="2024-09-22T03:29:16.781" v="7" actId="47"/>
          <pc:sldLayoutMkLst>
            <pc:docMk/>
            <pc:sldMasterMk cId="2192251190" sldId="2147483796"/>
            <pc:sldLayoutMk cId="682981614" sldId="2147483808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1236107133" sldId="2147484749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905351652" sldId="214748475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471150374" sldId="214748475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86621069" sldId="214748475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00454091" sldId="214748475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059485601" sldId="214748475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128727531" sldId="214748475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518515345" sldId="214748475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3862510008" sldId="214748475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1213258799" sldId="214748475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4114268745" sldId="214748475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1236107133" sldId="2147484749"/>
            <pc:sldLayoutMk cId="277768908" sldId="2147484760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29.108" v="4" actId="47"/>
        <pc:sldMasterMkLst>
          <pc:docMk/>
          <pc:sldMasterMk cId="742967080" sldId="2147484761"/>
        </pc:sldMasterMkLst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120669327" sldId="2147484762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024913867" sldId="2147484763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231806610" sldId="2147484764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246842483" sldId="2147484765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71490336" sldId="2147484766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86528323" sldId="2147484767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326932214" sldId="2147484768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83616235" sldId="2147484769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3717870715" sldId="2147484770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4077258151" sldId="2147484771"/>
          </pc:sldLayoutMkLst>
        </pc:sldLayoutChg>
        <pc:sldLayoutChg chg="del">
          <pc:chgData name="Wei Li" userId="fae33518c2e5a771" providerId="LiveId" clId="{9F90E46A-48FF-4D7C-962C-6CAEB56ED217}" dt="2024-09-22T03:26:29.108" v="4" actId="47"/>
          <pc:sldLayoutMkLst>
            <pc:docMk/>
            <pc:sldMasterMk cId="742967080" sldId="2147484761"/>
            <pc:sldLayoutMk cId="2183885823" sldId="2147484772"/>
          </pc:sldLayoutMkLst>
        </pc:sldLayoutChg>
      </pc:sldMasterChg>
      <pc:sldMasterChg chg="del delSldLayout">
        <pc:chgData name="Wei Li" userId="fae33518c2e5a771" providerId="LiveId" clId="{9F90E46A-48FF-4D7C-962C-6CAEB56ED217}" dt="2024-09-22T03:26:41.195" v="5" actId="47"/>
        <pc:sldMasterMkLst>
          <pc:docMk/>
          <pc:sldMasterMk cId="3577415074" sldId="2147484783"/>
        </pc:sldMasterMkLst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230070606" sldId="2147484784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2974929477" sldId="2147484785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4085004399" sldId="2147484786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84770275" sldId="2147484787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86322715" sldId="2147484788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05450558" sldId="2147484789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745213282" sldId="2147484790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1730853407" sldId="2147484791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3795797184" sldId="2147484792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517205443" sldId="2147484793"/>
          </pc:sldLayoutMkLst>
        </pc:sldLayoutChg>
        <pc:sldLayoutChg chg="del">
          <pc:chgData name="Wei Li" userId="fae33518c2e5a771" providerId="LiveId" clId="{9F90E46A-48FF-4D7C-962C-6CAEB56ED217}" dt="2024-09-22T03:26:41.195" v="5" actId="47"/>
          <pc:sldLayoutMkLst>
            <pc:docMk/>
            <pc:sldMasterMk cId="3577415074" sldId="2147484783"/>
            <pc:sldLayoutMk cId="654443517" sldId="2147484794"/>
          </pc:sldLayoutMkLst>
        </pc:sldLayoutChg>
      </pc:sldMasterChg>
      <pc:sldMasterChg chg="del delSldLayout">
        <pc:chgData name="Wei Li" userId="fae33518c2e5a771" providerId="LiveId" clId="{9F90E46A-48FF-4D7C-962C-6CAEB56ED217}" dt="2024-09-22T03:29:03.046" v="6" actId="47"/>
        <pc:sldMasterMkLst>
          <pc:docMk/>
          <pc:sldMasterMk cId="3924301890" sldId="2147484795"/>
        </pc:sldMasterMkLst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29143877" sldId="2147484796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819824764" sldId="2147484797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837864283" sldId="2147484798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156078288" sldId="2147484799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333558444" sldId="2147484800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1457510201" sldId="2147484801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438746666" sldId="2147484802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634396396" sldId="2147484803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2651060189" sldId="2147484804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04586828" sldId="2147484805"/>
          </pc:sldLayoutMkLst>
        </pc:sldLayoutChg>
        <pc:sldLayoutChg chg="del">
          <pc:chgData name="Wei Li" userId="fae33518c2e5a771" providerId="LiveId" clId="{9F90E46A-48FF-4D7C-962C-6CAEB56ED217}" dt="2024-09-22T03:29:03.046" v="6" actId="47"/>
          <pc:sldLayoutMkLst>
            <pc:docMk/>
            <pc:sldMasterMk cId="3924301890" sldId="2147484795"/>
            <pc:sldLayoutMk cId="3327658923" sldId="2147484806"/>
          </pc:sldLayoutMkLst>
        </pc:sldLayoutChg>
      </pc:sldMasterChg>
      <pc:sldMasterChg chg="del delSldLayout">
        <pc:chgData name="Wei Li" userId="fae33518c2e5a771" providerId="LiveId" clId="{9F90E46A-48FF-4D7C-962C-6CAEB56ED217}" dt="2024-09-22T03:25:24.699" v="0" actId="47"/>
        <pc:sldMasterMkLst>
          <pc:docMk/>
          <pc:sldMasterMk cId="1657588526" sldId="2147484807"/>
        </pc:sldMasterMkLst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00269953" sldId="2147484808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53089137" sldId="2147484809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727357590" sldId="2147484810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4578703" sldId="2147484811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981172149" sldId="2147484812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08498558" sldId="2147484813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674577017" sldId="2147484814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735734078" sldId="2147484815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1115234433" sldId="2147484816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2387903382" sldId="2147484817"/>
          </pc:sldLayoutMkLst>
        </pc:sldLayoutChg>
        <pc:sldLayoutChg chg="del">
          <pc:chgData name="Wei Li" userId="fae33518c2e5a771" providerId="LiveId" clId="{9F90E46A-48FF-4D7C-962C-6CAEB56ED217}" dt="2024-09-22T03:25:24.699" v="0" actId="47"/>
          <pc:sldLayoutMkLst>
            <pc:docMk/>
            <pc:sldMasterMk cId="1657588526" sldId="2147484807"/>
            <pc:sldLayoutMk cId="3968027979" sldId="2147484818"/>
          </pc:sldLayoutMkLst>
        </pc:sldLayoutChg>
      </pc:sldMasterChg>
    </pc:docChg>
  </pc:docChgLst>
  <pc:docChgLst>
    <pc:chgData name="Wei Li" userId="fae33518c2e5a771" providerId="LiveId" clId="{02F478B9-D74A-4C94-B4F5-05113938DE46}"/>
    <pc:docChg chg="undo custSel delSld modSld delMainMaster">
      <pc:chgData name="Wei Li" userId="fae33518c2e5a771" providerId="LiveId" clId="{02F478B9-D74A-4C94-B4F5-05113938DE46}" dt="2024-01-07T03:14:00.045" v="96" actId="20577"/>
      <pc:docMkLst>
        <pc:docMk/>
      </pc:docMkLst>
      <pc:sldChg chg="del">
        <pc:chgData name="Wei Li" userId="fae33518c2e5a771" providerId="LiveId" clId="{02F478B9-D74A-4C94-B4F5-05113938DE46}" dt="2024-01-07T02:42:14.857" v="19" actId="2696"/>
        <pc:sldMkLst>
          <pc:docMk/>
          <pc:sldMk cId="2977915630" sldId="270"/>
        </pc:sldMkLst>
      </pc:sldChg>
      <pc:sldChg chg="del">
        <pc:chgData name="Wei Li" userId="fae33518c2e5a771" providerId="LiveId" clId="{02F478B9-D74A-4C94-B4F5-05113938DE46}" dt="2024-01-07T02:48:48.060" v="22" actId="47"/>
        <pc:sldMkLst>
          <pc:docMk/>
          <pc:sldMk cId="3185611366" sldId="271"/>
        </pc:sldMkLst>
      </pc:sldChg>
      <pc:sldChg chg="modSp mod">
        <pc:chgData name="Wei Li" userId="fae33518c2e5a771" providerId="LiveId" clId="{02F478B9-D74A-4C94-B4F5-05113938DE46}" dt="2024-01-07T03:10:37.552" v="33" actId="122"/>
        <pc:sldMkLst>
          <pc:docMk/>
          <pc:sldMk cId="1095009189" sldId="273"/>
        </pc:sldMkLst>
        <pc:spChg chg="mod">
          <ac:chgData name="Wei Li" userId="fae33518c2e5a771" providerId="LiveId" clId="{02F478B9-D74A-4C94-B4F5-05113938DE46}" dt="2024-01-07T03:10:37.552" v="33" actId="122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222512260" sldId="28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137529745" sldId="28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232776956" sldId="28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1832354" sldId="28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67831390" sldId="28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724627035" sldId="28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330324670" sldId="28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852578393" sldId="29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1195371506" sldId="367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388626012" sldId="368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0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1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2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3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0" sldId="374"/>
        </pc:sldMkLst>
      </pc:sldChg>
      <pc:sldChg chg="del">
        <pc:chgData name="Wei Li" userId="fae33518c2e5a771" providerId="LiveId" clId="{02F478B9-D74A-4C94-B4F5-05113938DE46}" dt="2024-01-07T02:41:01.091" v="17" actId="47"/>
        <pc:sldMkLst>
          <pc:docMk/>
          <pc:sldMk cId="2058151511" sldId="375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628451326" sldId="58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105565174" sldId="58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67571595" sldId="586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955251135" sldId="587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718765077" sldId="588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475995483" sldId="590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1639027986" sldId="591"/>
        </pc:sldMkLst>
      </pc:sldChg>
      <pc:sldChg chg="del">
        <pc:chgData name="Wei Li" userId="fae33518c2e5a771" providerId="LiveId" clId="{02F478B9-D74A-4C94-B4F5-05113938DE46}" dt="2024-01-07T02:40:40.248" v="15" actId="47"/>
        <pc:sldMkLst>
          <pc:docMk/>
          <pc:sldMk cId="3375016331" sldId="593"/>
        </pc:sldMkLst>
      </pc:sldChg>
      <pc:sldChg chg="del">
        <pc:chgData name="Wei Li" userId="fae33518c2e5a771" providerId="LiveId" clId="{02F478B9-D74A-4C94-B4F5-05113938DE46}" dt="2024-01-07T02:40:42.790" v="16" actId="47"/>
        <pc:sldMkLst>
          <pc:docMk/>
          <pc:sldMk cId="3625117751" sldId="594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78939241" sldId="59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501580723" sldId="60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320129919" sldId="60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982900318" sldId="606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670163330" sldId="61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06886519" sldId="61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067891484" sldId="61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028865134" sldId="61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4180309733" sldId="61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485727046" sldId="62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630676844" sldId="621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931406828" sldId="622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1565972069" sldId="623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103407985" sldId="62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681890310" sldId="628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264597081" sldId="629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364627977" sldId="635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2322911972" sldId="637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538777830" sldId="640"/>
        </pc:sldMkLst>
      </pc:sldChg>
      <pc:sldChg chg="del">
        <pc:chgData name="Wei Li" userId="fae33518c2e5a771" providerId="LiveId" clId="{02F478B9-D74A-4C94-B4F5-05113938DE46}" dt="2024-01-07T02:42:01.491" v="18" actId="47"/>
        <pc:sldMkLst>
          <pc:docMk/>
          <pc:sldMk cId="0" sldId="64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032839271" sldId="64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58588078" sldId="64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38293677" sldId="64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97915793" sldId="64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105446818" sldId="64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60722172" sldId="648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79788265" sldId="1019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32953578" sldId="1020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240590940" sldId="1021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555876138" sldId="1022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959685761" sldId="1023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665961927" sldId="1024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4159076522" sldId="1025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1568854960" sldId="1026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2583768251" sldId="102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1994590001" sldId="1317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839846157" sldId="1318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4041933049" sldId="1331"/>
        </pc:sldMkLst>
      </pc:sldChg>
      <pc:sldChg chg="del">
        <pc:chgData name="Wei Li" userId="fae33518c2e5a771" providerId="LiveId" clId="{02F478B9-D74A-4C94-B4F5-05113938DE46}" dt="2024-01-07T02:40:28.936" v="14" actId="47"/>
        <pc:sldMkLst>
          <pc:docMk/>
          <pc:sldMk cId="2777115507" sldId="1332"/>
        </pc:sldMkLst>
      </pc:sldChg>
      <pc:sldChg chg="modSp mod">
        <pc:chgData name="Wei Li" userId="fae33518c2e5a771" providerId="LiveId" clId="{02F478B9-D74A-4C94-B4F5-05113938DE46}" dt="2024-01-07T03:11:41.030" v="43" actId="255"/>
        <pc:sldMkLst>
          <pc:docMk/>
          <pc:sldMk cId="521323180" sldId="3898"/>
        </pc:sldMkLst>
        <pc:spChg chg="mod">
          <ac:chgData name="Wei Li" userId="fae33518c2e5a771" providerId="LiveId" clId="{02F478B9-D74A-4C94-B4F5-05113938DE46}" dt="2024-01-07T03:11:41.030" v="43" actId="255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02F478B9-D74A-4C94-B4F5-05113938DE46}" dt="2024-01-07T03:14:00.045" v="96" actId="20577"/>
        <pc:sldMkLst>
          <pc:docMk/>
          <pc:sldMk cId="1187257088" sldId="3973"/>
        </pc:sldMkLst>
        <pc:spChg chg="mod">
          <ac:chgData name="Wei Li" userId="fae33518c2e5a771" providerId="LiveId" clId="{02F478B9-D74A-4C94-B4F5-05113938DE46}" dt="2024-01-07T03:12:38.014" v="56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02F478B9-D74A-4C94-B4F5-05113938DE46}" dt="2024-01-07T03:14:00.045" v="96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02F478B9-D74A-4C94-B4F5-05113938DE46}" dt="2024-01-07T02:37:14.239" v="11"/>
        <pc:sldMkLst>
          <pc:docMk/>
          <pc:sldMk cId="939554979" sldId="3976"/>
        </pc:sldMkLst>
        <pc:spChg chg="mod">
          <ac:chgData name="Wei Li" userId="fae33518c2e5a771" providerId="LiveId" clId="{02F478B9-D74A-4C94-B4F5-05113938DE46}" dt="2024-01-07T02:37:14.239" v="11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02F478B9-D74A-4C94-B4F5-05113938DE46}" dt="2024-01-07T02:37:22.338" v="12" actId="47"/>
        <pc:sldMkLst>
          <pc:docMk/>
          <pc:sldMk cId="1441545845" sldId="4045"/>
        </pc:sldMkLst>
      </pc:sldChg>
      <pc:sldChg chg="modSp mod">
        <pc:chgData name="Wei Li" userId="fae33518c2e5a771" providerId="LiveId" clId="{02F478B9-D74A-4C94-B4F5-05113938DE46}" dt="2024-01-07T03:12:00.256" v="44"/>
        <pc:sldMkLst>
          <pc:docMk/>
          <pc:sldMk cId="1355953003" sldId="5616"/>
        </pc:sldMkLst>
        <pc:spChg chg="mod">
          <ac:chgData name="Wei Li" userId="fae33518c2e5a771" providerId="LiveId" clId="{02F478B9-D74A-4C94-B4F5-05113938DE46}" dt="2024-01-07T03:12:00.256" v="44"/>
          <ac:spMkLst>
            <pc:docMk/>
            <pc:sldMk cId="1355953003" sldId="5616"/>
            <ac:spMk id="4" creationId="{AB928B3A-8B07-440E-6532-329534C650BA}"/>
          </ac:spMkLst>
        </pc:spChg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4185961323" sldId="5617"/>
        </pc:sldMkLst>
      </pc:sldChg>
      <pc:sldChg chg="del">
        <pc:chgData name="Wei Li" userId="fae33518c2e5a771" providerId="LiveId" clId="{02F478B9-D74A-4C94-B4F5-05113938DE46}" dt="2024-01-07T02:40:17.190" v="13" actId="47"/>
        <pc:sldMkLst>
          <pc:docMk/>
          <pc:sldMk cId="3744112104" sldId="5623"/>
        </pc:sldMkLst>
      </pc:sldChg>
      <pc:sldChg chg="del">
        <pc:chgData name="Wei Li" userId="fae33518c2e5a771" providerId="LiveId" clId="{02F478B9-D74A-4C94-B4F5-05113938DE46}" dt="2024-01-07T03:11:08.025" v="38" actId="47"/>
        <pc:sldMkLst>
          <pc:docMk/>
          <pc:sldMk cId="3066494377" sldId="5624"/>
        </pc:sldMkLst>
      </pc:sldChg>
      <pc:sldChg chg="modSp mod">
        <pc:chgData name="Wei Li" userId="fae33518c2e5a771" providerId="LiveId" clId="{02F478B9-D74A-4C94-B4F5-05113938DE46}" dt="2024-01-07T02:47:45.656" v="21" actId="14100"/>
        <pc:sldMkLst>
          <pc:docMk/>
          <pc:sldMk cId="0" sldId="5628"/>
        </pc:sldMkLst>
        <pc:picChg chg="mod">
          <ac:chgData name="Wei Li" userId="fae33518c2e5a771" providerId="LiveId" clId="{02F478B9-D74A-4C94-B4F5-05113938DE46}" dt="2024-01-07T02:47:45.656" v="21" actId="14100"/>
          <ac:picMkLst>
            <pc:docMk/>
            <pc:sldMk cId="0" sldId="5628"/>
            <ac:picMk id="4" creationId="{00000000-0000-0000-0000-000000000000}"/>
          </ac:picMkLst>
        </pc:picChg>
      </pc:sldChg>
      <pc:sldChg chg="modSp mod">
        <pc:chgData name="Wei Li" userId="fae33518c2e5a771" providerId="LiveId" clId="{02F478B9-D74A-4C94-B4F5-05113938DE46}" dt="2024-01-07T02:51:34.097" v="24" actId="14100"/>
        <pc:sldMkLst>
          <pc:docMk/>
          <pc:sldMk cId="1833093367" sldId="5629"/>
        </pc:sldMkLst>
        <pc:picChg chg="mod">
          <ac:chgData name="Wei Li" userId="fae33518c2e5a771" providerId="LiveId" clId="{02F478B9-D74A-4C94-B4F5-05113938DE46}" dt="2024-01-07T02:51:34.097" v="24" actId="14100"/>
          <ac:picMkLst>
            <pc:docMk/>
            <pc:sldMk cId="1833093367" sldId="5629"/>
            <ac:picMk id="7" creationId="{00000000-0000-0000-0000-000000000000}"/>
          </ac:picMkLst>
        </pc:picChg>
      </pc:sld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4188046521" sldId="2147483982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595849464" sldId="214748398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807604513" sldId="214748398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99156377" sldId="214748398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243329724" sldId="214748398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169542662" sldId="214748398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3784564070" sldId="214748398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649824004" sldId="214748398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1784714606" sldId="214748399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2554780813" sldId="214748399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49374506" sldId="214748399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4188046521" sldId="2147483982"/>
            <pc:sldLayoutMk cId="4264108968" sldId="214748399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2769752089" sldId="2147483994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333773177" sldId="214748399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4261742481" sldId="214748399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771966928" sldId="214748399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0758521" sldId="214748399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513866459" sldId="214748399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1815500957" sldId="214748400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869555211" sldId="214748400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282126693" sldId="214748400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3393395028" sldId="214748400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542106568" sldId="214748400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2769752089" sldId="2147483994"/>
            <pc:sldLayoutMk cId="2039942108" sldId="214748400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17.190" v="13" actId="47"/>
        <pc:sldMasterMkLst>
          <pc:docMk/>
          <pc:sldMasterMk cId="173349180" sldId="2147484006"/>
        </pc:sldMasterMkLst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104786688" sldId="2147484007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539126767" sldId="2147484008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159780176" sldId="2147484009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02437009" sldId="2147484010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219593592" sldId="2147484011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691891558" sldId="2147484012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2313089775" sldId="2147484013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409788324" sldId="2147484014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010222989" sldId="2147484015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1587072557" sldId="2147484016"/>
          </pc:sldLayoutMkLst>
        </pc:sldLayoutChg>
        <pc:sldLayoutChg chg="del">
          <pc:chgData name="Wei Li" userId="fae33518c2e5a771" providerId="LiveId" clId="{02F478B9-D74A-4C94-B4F5-05113938DE46}" dt="2024-01-07T02:40:17.190" v="13" actId="47"/>
          <pc:sldLayoutMkLst>
            <pc:docMk/>
            <pc:sldMasterMk cId="173349180" sldId="2147484006"/>
            <pc:sldLayoutMk cId="3810474719" sldId="2147484017"/>
          </pc:sldLayoutMkLst>
        </pc:sldLayoutChg>
      </pc:sldMasterChg>
      <pc:sldMasterChg chg="del delSldLayout">
        <pc:chgData name="Wei Li" userId="fae33518c2e5a771" providerId="LiveId" clId="{02F478B9-D74A-4C94-B4F5-05113938DE46}" dt="2024-01-07T02:41:01.091" v="17" actId="47"/>
        <pc:sldMasterMkLst>
          <pc:docMk/>
          <pc:sldMasterMk cId="1854706986" sldId="2147484018"/>
        </pc:sldMasterMkLst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20900443" sldId="2147484019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661210024" sldId="2147484020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50034809" sldId="2147484021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499953180" sldId="2147484022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1977929048" sldId="2147484023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348578617" sldId="2147484024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851552681" sldId="2147484025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189284846" sldId="2147484026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989749017" sldId="2147484027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2112990116" sldId="2147484028"/>
          </pc:sldLayoutMkLst>
        </pc:sldLayoutChg>
        <pc:sldLayoutChg chg="del">
          <pc:chgData name="Wei Li" userId="fae33518c2e5a771" providerId="LiveId" clId="{02F478B9-D74A-4C94-B4F5-05113938DE46}" dt="2024-01-07T02:41:01.091" v="17" actId="47"/>
          <pc:sldLayoutMkLst>
            <pc:docMk/>
            <pc:sldMasterMk cId="1854706986" sldId="2147484018"/>
            <pc:sldLayoutMk cId="3723441995" sldId="2147484029"/>
          </pc:sldLayoutMkLst>
        </pc:sldLayoutChg>
      </pc:sldMasterChg>
      <pc:sldMasterChg chg="del delSldLayout">
        <pc:chgData name="Wei Li" userId="fae33518c2e5a771" providerId="LiveId" clId="{02F478B9-D74A-4C94-B4F5-05113938DE46}" dt="2024-01-07T02:42:14.857" v="19" actId="2696"/>
        <pc:sldMasterMkLst>
          <pc:docMk/>
          <pc:sldMasterMk cId="2392627873" sldId="2147484030"/>
        </pc:sldMasterMkLst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394753197" sldId="2147484031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257505273" sldId="2147484032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9422193" sldId="2147484033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93766278" sldId="2147484034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393847708" sldId="2147484035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29430026" sldId="2147484036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200257786" sldId="2147484037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1027894568" sldId="2147484038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584517547" sldId="2147484039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4116518593" sldId="2147484040"/>
          </pc:sldLayoutMkLst>
        </pc:sldLayoutChg>
        <pc:sldLayoutChg chg="del">
          <pc:chgData name="Wei Li" userId="fae33518c2e5a771" providerId="LiveId" clId="{02F478B9-D74A-4C94-B4F5-05113938DE46}" dt="2024-01-07T02:42:14.857" v="19" actId="2696"/>
          <pc:sldLayoutMkLst>
            <pc:docMk/>
            <pc:sldMasterMk cId="2392627873" sldId="2147484030"/>
            <pc:sldLayoutMk cId="3440430608" sldId="2147484041"/>
          </pc:sldLayoutMkLst>
        </pc:sldLayoutChg>
      </pc:sldMasterChg>
      <pc:sldMasterChg chg="del delSldLayout">
        <pc:chgData name="Wei Li" userId="fae33518c2e5a771" providerId="LiveId" clId="{02F478B9-D74A-4C94-B4F5-05113938DE46}" dt="2024-01-07T02:48:48.060" v="22" actId="47"/>
        <pc:sldMasterMkLst>
          <pc:docMk/>
          <pc:sldMasterMk cId="2280952175" sldId="2147484042"/>
        </pc:sldMasterMkLst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200429325" sldId="2147484043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871492602" sldId="2147484044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410296046" sldId="2147484045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922228162" sldId="2147484046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686880291" sldId="2147484047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3080265142" sldId="2147484048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68893598" sldId="2147484049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2085528778" sldId="2147484050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17707604" sldId="2147484051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858897096" sldId="2147484052"/>
          </pc:sldLayoutMkLst>
        </pc:sldLayoutChg>
        <pc:sldLayoutChg chg="del">
          <pc:chgData name="Wei Li" userId="fae33518c2e5a771" providerId="LiveId" clId="{02F478B9-D74A-4C94-B4F5-05113938DE46}" dt="2024-01-07T02:48:48.060" v="22" actId="47"/>
          <pc:sldLayoutMkLst>
            <pc:docMk/>
            <pc:sldMasterMk cId="2280952175" sldId="2147484042"/>
            <pc:sldLayoutMk cId="1597281275" sldId="2147484053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28.936" v="14" actId="47"/>
        <pc:sldMasterMkLst>
          <pc:docMk/>
          <pc:sldMasterMk cId="3898070681" sldId="2147484054"/>
        </pc:sldMasterMkLst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018194345" sldId="2147484055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1028661314" sldId="2147484056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510209642" sldId="2147484057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911925275" sldId="2147484058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859584228" sldId="2147484059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3171207927" sldId="2147484060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566816297" sldId="2147484061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68719531" sldId="2147484062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034929186" sldId="2147484063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629684279" sldId="2147484064"/>
          </pc:sldLayoutMkLst>
        </pc:sldLayoutChg>
        <pc:sldLayoutChg chg="del">
          <pc:chgData name="Wei Li" userId="fae33518c2e5a771" providerId="LiveId" clId="{02F478B9-D74A-4C94-B4F5-05113938DE46}" dt="2024-01-07T02:40:28.936" v="14" actId="47"/>
          <pc:sldLayoutMkLst>
            <pc:docMk/>
            <pc:sldMasterMk cId="3898070681" sldId="2147484054"/>
            <pc:sldLayoutMk cId="2118436825" sldId="2147484065"/>
          </pc:sldLayoutMkLst>
        </pc:sldLayoutChg>
      </pc:sldMasterChg>
      <pc:sldMasterChg chg="del delSldLayout">
        <pc:chgData name="Wei Li" userId="fae33518c2e5a771" providerId="LiveId" clId="{02F478B9-D74A-4C94-B4F5-05113938DE46}" dt="2024-01-07T02:40:42.790" v="16" actId="47"/>
        <pc:sldMasterMkLst>
          <pc:docMk/>
          <pc:sldMasterMk cId="2126221265" sldId="2147484066"/>
        </pc:sldMasterMkLst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608137028" sldId="2147484067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02639001" sldId="2147484068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144659720" sldId="2147484069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956719121" sldId="2147484070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098260325" sldId="2147484071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12914722" sldId="2147484072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798919870" sldId="2147484073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934755182" sldId="2147484074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2746886381" sldId="2147484075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322856616" sldId="2147484076"/>
          </pc:sldLayoutMkLst>
        </pc:sldLayoutChg>
        <pc:sldLayoutChg chg="del">
          <pc:chgData name="Wei Li" userId="fae33518c2e5a771" providerId="LiveId" clId="{02F478B9-D74A-4C94-B4F5-05113938DE46}" dt="2024-01-07T02:40:42.790" v="16" actId="47"/>
          <pc:sldLayoutMkLst>
            <pc:docMk/>
            <pc:sldMasterMk cId="2126221265" sldId="2147484066"/>
            <pc:sldLayoutMk cId="4086333620" sldId="2147484077"/>
          </pc:sldLayoutMkLst>
        </pc:sldLayoutChg>
      </pc:sldMasterChg>
    </pc:docChg>
  </pc:docChgLst>
  <pc:docChgLst>
    <pc:chgData name="Wei Li" userId="fae33518c2e5a771" providerId="LiveId" clId="{0F871CF8-2E81-435A-B20D-8982C8558FC0}"/>
    <pc:docChg chg="undo custSel addSld delSld modSld delMainMaster">
      <pc:chgData name="Wei Li" userId="fae33518c2e5a771" providerId="LiveId" clId="{0F871CF8-2E81-435A-B20D-8982C8558FC0}" dt="2024-06-09T05:08:35.190" v="119" actId="2696"/>
      <pc:docMkLst>
        <pc:docMk/>
      </pc:docMkLst>
      <pc:sldChg chg="del">
        <pc:chgData name="Wei Li" userId="fae33518c2e5a771" providerId="LiveId" clId="{0F871CF8-2E81-435A-B20D-8982C8558FC0}" dt="2024-06-09T04:41:39.901" v="43" actId="47"/>
        <pc:sldMkLst>
          <pc:docMk/>
          <pc:sldMk cId="2259308896" sldId="25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77767936" sldId="25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12464418" sldId="2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95663426" sldId="25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3841569" sldId="2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72117977" sldId="26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668304794" sldId="26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513454494" sldId="26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13626649" sldId="26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08652130" sldId="26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90220480" sldId="26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41554029" sldId="26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91493705" sldId="26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64113988" sldId="26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32723494" sldId="27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613732920" sldId="27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56014129" sldId="272"/>
        </pc:sldMkLst>
      </pc:sldChg>
      <pc:sldChg chg="modSp mod">
        <pc:chgData name="Wei Li" userId="fae33518c2e5a771" providerId="LiveId" clId="{0F871CF8-2E81-435A-B20D-8982C8558FC0}" dt="2024-06-09T04:50:23.354" v="56" actId="20577"/>
        <pc:sldMkLst>
          <pc:docMk/>
          <pc:sldMk cId="1095009189" sldId="273"/>
        </pc:sldMkLst>
        <pc:spChg chg="mod">
          <ac:chgData name="Wei Li" userId="fae33518c2e5a771" providerId="LiveId" clId="{0F871CF8-2E81-435A-B20D-8982C8558FC0}" dt="2024-06-09T04:50:23.354" v="56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780495413" sldId="27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049027556" sldId="27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59172141" sldId="27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447515568" sldId="28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39562092" sldId="28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37391153" sldId="28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1959768414" sldId="30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088281543" sldId="31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88434307" sldId="32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56395657" sldId="321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898766719" sldId="322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5200235" sldId="323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962027877" sldId="32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71160130" sldId="325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402824597" sldId="32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80051711" sldId="32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56934381" sldId="32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668645418" sldId="329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1845442" sldId="33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874339318" sldId="331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261751277" sldId="332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637158223" sldId="333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3442421992" sldId="3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825162414" sldId="3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117545068" sldId="3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94438802" sldId="3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67905526" sldId="3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239807998" sldId="3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142788712" sldId="34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167297842" sldId="34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53269162" sldId="34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17744096" sldId="34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69897919" sldId="34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366933224" sldId="34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878800381" sldId="34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07608166" sldId="348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3393106769" sldId="349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607559212" sldId="350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9892332" sldId="351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863628619" sldId="352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339426" sldId="353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163222622" sldId="354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587633461" sldId="355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084845141" sldId="356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470561829" sldId="357"/>
        </pc:sldMkLst>
      </pc:sldChg>
      <pc:sldChg chg="del">
        <pc:chgData name="Wei Li" userId="fae33518c2e5a771" providerId="LiveId" clId="{0F871CF8-2E81-435A-B20D-8982C8558FC0}" dt="2024-06-09T04:56:51.022" v="107" actId="47"/>
        <pc:sldMkLst>
          <pc:docMk/>
          <pc:sldMk cId="2194933000" sldId="35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955124755" sldId="360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050331" sldId="3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07784251" sldId="42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5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0" sldId="75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4156970286" sldId="84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99215483" sldId="859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54608681" sldId="86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5325998" sldId="86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45792373" sldId="863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37828932" sldId="86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919414659" sldId="86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620608190" sldId="866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2089090073" sldId="867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952388347" sldId="868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69924806" sldId="870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632763522" sldId="871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674883112" sldId="872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65843569" sldId="874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1484732815" sldId="875"/>
        </pc:sldMkLst>
      </pc:sldChg>
      <pc:sldChg chg="del">
        <pc:chgData name="Wei Li" userId="fae33518c2e5a771" providerId="LiveId" clId="{0F871CF8-2E81-435A-B20D-8982C8558FC0}" dt="2024-06-09T04:39:30.085" v="1" actId="47"/>
        <pc:sldMkLst>
          <pc:docMk/>
          <pc:sldMk cId="3740141072" sldId="876"/>
        </pc:sldMkLst>
      </pc:sldChg>
      <pc:sldChg chg="modSp">
        <pc:chgData name="Wei Li" userId="fae33518c2e5a771" providerId="LiveId" clId="{0F871CF8-2E81-435A-B20D-8982C8558FC0}" dt="2024-06-09T05:02:16.070" v="109"/>
        <pc:sldMkLst>
          <pc:docMk/>
          <pc:sldMk cId="854789590" sldId="3843"/>
        </pc:sldMkLst>
        <pc:spChg chg="mod">
          <ac:chgData name="Wei Li" userId="fae33518c2e5a771" providerId="LiveId" clId="{0F871CF8-2E81-435A-B20D-8982C8558FC0}" dt="2024-06-09T05:02:12.576" v="108"/>
          <ac:spMkLst>
            <pc:docMk/>
            <pc:sldMk cId="854789590" sldId="3843"/>
            <ac:spMk id="4" creationId="{E41E523D-0120-203F-D92C-228BE2F9425B}"/>
          </ac:spMkLst>
        </pc:spChg>
        <pc:spChg chg="mod">
          <ac:chgData name="Wei Li" userId="fae33518c2e5a771" providerId="LiveId" clId="{0F871CF8-2E81-435A-B20D-8982C8558FC0}" dt="2024-06-09T05:02:16.070" v="109"/>
          <ac:spMkLst>
            <pc:docMk/>
            <pc:sldMk cId="854789590" sldId="3843"/>
            <ac:spMk id="9" creationId="{468907E6-2025-1D86-F9DE-3BCFCAADDB58}"/>
          </ac:spMkLst>
        </pc:spChg>
      </pc:sldChg>
      <pc:sldChg chg="modSp mod">
        <pc:chgData name="Wei Li" userId="fae33518c2e5a771" providerId="LiveId" clId="{0F871CF8-2E81-435A-B20D-8982C8558FC0}" dt="2024-06-09T04:52:01.036" v="66" actId="20577"/>
        <pc:sldMkLst>
          <pc:docMk/>
          <pc:sldMk cId="521323180" sldId="3898"/>
        </pc:sldMkLst>
        <pc:spChg chg="mod">
          <ac:chgData name="Wei Li" userId="fae33518c2e5a771" providerId="LiveId" clId="{0F871CF8-2E81-435A-B20D-8982C8558FC0}" dt="2024-06-09T04:52:01.036" v="66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0F871CF8-2E81-435A-B20D-8982C8558FC0}" dt="2024-06-09T04:41:03.869" v="42" actId="20577"/>
        <pc:sldMkLst>
          <pc:docMk/>
          <pc:sldMk cId="1187257088" sldId="3973"/>
        </pc:sldMkLst>
        <pc:spChg chg="mod">
          <ac:chgData name="Wei Li" userId="fae33518c2e5a771" providerId="LiveId" clId="{0F871CF8-2E81-435A-B20D-8982C8558FC0}" dt="2024-06-09T04:41:03.869" v="42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0F871CF8-2E81-435A-B20D-8982C8558FC0}" dt="2024-06-09T04:40:30.813" v="10" actId="15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0F871CF8-2E81-435A-B20D-8982C8558FC0}" dt="2024-06-09T04:46:54.374" v="52"/>
        <pc:sldMkLst>
          <pc:docMk/>
          <pc:sldMk cId="939554979" sldId="3976"/>
        </pc:sldMkLst>
        <pc:spChg chg="mod">
          <ac:chgData name="Wei Li" userId="fae33518c2e5a771" providerId="LiveId" clId="{0F871CF8-2E81-435A-B20D-8982C8558FC0}" dt="2024-06-09T04:46:54.374" v="52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0F871CF8-2E81-435A-B20D-8982C8558FC0}" dt="2024-06-09T04:37:20.018" v="0" actId="2696"/>
        <pc:sldMkLst>
          <pc:docMk/>
          <pc:sldMk cId="1833093367" sldId="5629"/>
        </pc:sldMkLst>
      </pc:sldChg>
      <pc:sldChg chg="modSp mod">
        <pc:chgData name="Wei Li" userId="fae33518c2e5a771" providerId="LiveId" clId="{0F871CF8-2E81-435A-B20D-8982C8558FC0}" dt="2024-06-09T04:55:59.506" v="104" actId="20577"/>
        <pc:sldMkLst>
          <pc:docMk/>
          <pc:sldMk cId="1020159893" sldId="5732"/>
        </pc:sldMkLst>
        <pc:spChg chg="mod">
          <ac:chgData name="Wei Li" userId="fae33518c2e5a771" providerId="LiveId" clId="{0F871CF8-2E81-435A-B20D-8982C8558FC0}" dt="2024-06-09T04:55:59.506" v="104" actId="20577"/>
          <ac:spMkLst>
            <pc:docMk/>
            <pc:sldMk cId="1020159893" sldId="5732"/>
            <ac:spMk id="4" creationId="{AB928B3A-8B07-440E-6532-329534C650BA}"/>
          </ac:spMkLst>
        </pc:spChg>
      </pc:sldChg>
      <pc:sldChg chg="modSp mod">
        <pc:chgData name="Wei Li" userId="fae33518c2e5a771" providerId="LiveId" clId="{0F871CF8-2E81-435A-B20D-8982C8558FC0}" dt="2024-06-09T04:55:33.534" v="100" actId="20577"/>
        <pc:sldMkLst>
          <pc:docMk/>
          <pc:sldMk cId="2445843814" sldId="5733"/>
        </pc:sldMkLst>
        <pc:spChg chg="mod">
          <ac:chgData name="Wei Li" userId="fae33518c2e5a771" providerId="LiveId" clId="{0F871CF8-2E81-435A-B20D-8982C8558FC0}" dt="2024-06-09T04:55:33.534" v="100" actId="20577"/>
          <ac:spMkLst>
            <pc:docMk/>
            <pc:sldMk cId="2445843814" sldId="5733"/>
            <ac:spMk id="4" creationId="{AB928B3A-8B07-440E-6532-329534C650BA}"/>
          </ac:spMkLst>
        </pc:spChg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15640745" sldId="5734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927977157" sldId="5735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4033432232" sldId="5736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2359660861" sldId="5737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888018873" sldId="5738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3212325101" sldId="5739"/>
        </pc:sldMkLst>
      </pc:sldChg>
      <pc:sldChg chg="del">
        <pc:chgData name="Wei Li" userId="fae33518c2e5a771" providerId="LiveId" clId="{0F871CF8-2E81-435A-B20D-8982C8558FC0}" dt="2024-06-09T04:47:26.406" v="53" actId="47"/>
        <pc:sldMkLst>
          <pc:docMk/>
          <pc:sldMk cId="1100458821" sldId="5740"/>
        </pc:sldMkLst>
      </pc:sldChg>
      <pc:sldChg chg="del">
        <pc:chgData name="Wei Li" userId="fae33518c2e5a771" providerId="LiveId" clId="{0F871CF8-2E81-435A-B20D-8982C8558FC0}" dt="2024-06-09T04:41:39.901" v="43" actId="47"/>
        <pc:sldMkLst>
          <pc:docMk/>
          <pc:sldMk cId="2894551787" sldId="5741"/>
        </pc:sldMkLst>
      </pc:sldChg>
      <pc:sldChg chg="modSp mod">
        <pc:chgData name="Wei Li" userId="fae33518c2e5a771" providerId="LiveId" clId="{0F871CF8-2E81-435A-B20D-8982C8558FC0}" dt="2024-06-09T04:55:11.313" v="96" actId="20577"/>
        <pc:sldMkLst>
          <pc:docMk/>
          <pc:sldMk cId="2457818126" sldId="5742"/>
        </pc:sldMkLst>
        <pc:spChg chg="mod">
          <ac:chgData name="Wei Li" userId="fae33518c2e5a771" providerId="LiveId" clId="{0F871CF8-2E81-435A-B20D-8982C8558FC0}" dt="2024-06-09T04:55:11.313" v="96" actId="20577"/>
          <ac:spMkLst>
            <pc:docMk/>
            <pc:sldMk cId="2457818126" sldId="5742"/>
            <ac:spMk id="4" creationId="{AB928B3A-8B07-440E-6532-329534C650BA}"/>
          </ac:spMkLst>
        </pc:spChg>
      </pc:sldChg>
      <pc:sldChg chg="delSp modSp mod">
        <pc:chgData name="Wei Li" userId="fae33518c2e5a771" providerId="LiveId" clId="{0F871CF8-2E81-435A-B20D-8982C8558FC0}" dt="2024-06-09T04:42:56.301" v="46" actId="1076"/>
        <pc:sldMkLst>
          <pc:docMk/>
          <pc:sldMk cId="2483010979" sldId="5745"/>
        </pc:sldMkLst>
        <pc:spChg chg="del">
          <ac:chgData name="Wei Li" userId="fae33518c2e5a771" providerId="LiveId" clId="{0F871CF8-2E81-435A-B20D-8982C8558FC0}" dt="2024-06-09T04:42:52.329" v="45" actId="478"/>
          <ac:spMkLst>
            <pc:docMk/>
            <pc:sldMk cId="2483010979" sldId="5745"/>
            <ac:spMk id="2" creationId="{6027248A-06A5-51F3-FFB9-3CA699E53FDB}"/>
          </ac:spMkLst>
        </pc:spChg>
        <pc:spChg chg="mod">
          <ac:chgData name="Wei Li" userId="fae33518c2e5a771" providerId="LiveId" clId="{0F871CF8-2E81-435A-B20D-8982C8558FC0}" dt="2024-06-09T04:42:56.301" v="46" actId="1076"/>
          <ac:spMkLst>
            <pc:docMk/>
            <pc:sldMk cId="2483010979" sldId="5745"/>
            <ac:spMk id="3" creationId="{08AAB5D5-D118-F904-B121-0C2FF297DB14}"/>
          </ac:spMkLst>
        </pc:spChg>
      </pc:sldChg>
      <pc:sldChg chg="modSp add mod">
        <pc:chgData name="Wei Li" userId="fae33518c2e5a771" providerId="LiveId" clId="{0F871CF8-2E81-435A-B20D-8982C8558FC0}" dt="2024-06-09T04:54:48.287" v="91" actId="6549"/>
        <pc:sldMkLst>
          <pc:docMk/>
          <pc:sldMk cId="3051508905" sldId="5749"/>
        </pc:sldMkLst>
        <pc:spChg chg="mod">
          <ac:chgData name="Wei Li" userId="fae33518c2e5a771" providerId="LiveId" clId="{0F871CF8-2E81-435A-B20D-8982C8558FC0}" dt="2024-06-09T04:54:48.287" v="91" actId="6549"/>
          <ac:spMkLst>
            <pc:docMk/>
            <pc:sldMk cId="3051508905" sldId="5749"/>
            <ac:spMk id="4" creationId="{AB928B3A-8B07-440E-6532-329534C650BA}"/>
          </ac:spMkLst>
        </pc:spChg>
      </pc:sldChg>
      <pc:sldChg chg="modSp add mod">
        <pc:chgData name="Wei Li" userId="fae33518c2e5a771" providerId="LiveId" clId="{0F871CF8-2E81-435A-B20D-8982C8558FC0}" dt="2024-06-09T04:54:32.523" v="87" actId="20577"/>
        <pc:sldMkLst>
          <pc:docMk/>
          <pc:sldMk cId="1885962111" sldId="5750"/>
        </pc:sldMkLst>
        <pc:spChg chg="mod">
          <ac:chgData name="Wei Li" userId="fae33518c2e5a771" providerId="LiveId" clId="{0F871CF8-2E81-435A-B20D-8982C8558FC0}" dt="2024-06-09T04:54:32.523" v="87" actId="20577"/>
          <ac:spMkLst>
            <pc:docMk/>
            <pc:sldMk cId="1885962111" sldId="5750"/>
            <ac:spMk id="4" creationId="{AB928B3A-8B07-440E-6532-329534C650BA}"/>
          </ac:spMkLst>
        </pc:spChg>
      </pc:sldChg>
      <pc:sldChg chg="modSp add mod">
        <pc:chgData name="Wei Li" userId="fae33518c2e5a771" providerId="LiveId" clId="{0F871CF8-2E81-435A-B20D-8982C8558FC0}" dt="2024-06-09T04:56:20.917" v="106" actId="20577"/>
        <pc:sldMkLst>
          <pc:docMk/>
          <pc:sldMk cId="1987632193" sldId="5751"/>
        </pc:sldMkLst>
        <pc:spChg chg="mod">
          <ac:chgData name="Wei Li" userId="fae33518c2e5a771" providerId="LiveId" clId="{0F871CF8-2E81-435A-B20D-8982C8558FC0}" dt="2024-06-09T04:56:20.917" v="106" actId="20577"/>
          <ac:spMkLst>
            <pc:docMk/>
            <pc:sldMk cId="1987632193" sldId="5751"/>
            <ac:spMk id="4" creationId="{AB928B3A-8B07-440E-6532-329534C650BA}"/>
          </ac:spMkLst>
        </pc:spChg>
      </pc:sldChg>
      <pc:sldChg chg="addSp delSp modSp new del modAnim">
        <pc:chgData name="Wei Li" userId="fae33518c2e5a771" providerId="LiveId" clId="{0F871CF8-2E81-435A-B20D-8982C8558FC0}" dt="2024-06-09T05:08:35.190" v="119" actId="2696"/>
        <pc:sldMkLst>
          <pc:docMk/>
          <pc:sldMk cId="290097001" sldId="5752"/>
        </pc:sldMkLst>
        <pc:spChg chg="del">
          <ac:chgData name="Wei Li" userId="fae33518c2e5a771" providerId="LiveId" clId="{0F871CF8-2E81-435A-B20D-8982C8558FC0}" dt="2024-06-09T05:08:09.851" v="112" actId="478"/>
          <ac:spMkLst>
            <pc:docMk/>
            <pc:sldMk cId="290097001" sldId="5752"/>
            <ac:spMk id="2" creationId="{F8188BA4-D87D-F026-D17F-4557B3FFAB03}"/>
          </ac:spMkLst>
        </pc:spChg>
        <pc:spChg chg="del">
          <ac:chgData name="Wei Li" userId="fae33518c2e5a771" providerId="LiveId" clId="{0F871CF8-2E81-435A-B20D-8982C8558FC0}" dt="2024-06-09T05:08:05.436" v="111"/>
          <ac:spMkLst>
            <pc:docMk/>
            <pc:sldMk cId="290097001" sldId="5752"/>
            <ac:spMk id="3" creationId="{88711FF8-B402-5298-5F49-4BD505EA6789}"/>
          </ac:spMkLst>
        </pc:spChg>
        <pc:picChg chg="add mod">
          <ac:chgData name="Wei Li" userId="fae33518c2e5a771" providerId="LiveId" clId="{0F871CF8-2E81-435A-B20D-8982C8558FC0}" dt="2024-06-09T05:08:30.923" v="118" actId="1076"/>
          <ac:picMkLst>
            <pc:docMk/>
            <pc:sldMk cId="290097001" sldId="5752"/>
            <ac:picMk id="4" creationId="{EABDE6FE-DC36-26C4-6EFB-D42A6E679CE2}"/>
          </ac:picMkLst>
        </pc:picChg>
      </pc:sldChg>
      <pc:sldMasterChg chg="del delSldLayout">
        <pc:chgData name="Wei Li" userId="fae33518c2e5a771" providerId="LiveId" clId="{0F871CF8-2E81-435A-B20D-8982C8558FC0}" dt="2024-06-09T04:39:30.085" v="1" actId="47"/>
        <pc:sldMasterMkLst>
          <pc:docMk/>
          <pc:sldMasterMk cId="2553598052" sldId="2147484417"/>
        </pc:sldMasterMkLst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787516935" sldId="2147484418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964553088" sldId="2147484419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7216710" sldId="2147484420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131516010" sldId="2147484421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1057567643" sldId="2147484422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219784334" sldId="2147484423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016969976" sldId="2147484424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628458614" sldId="2147484425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55675430" sldId="2147484426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4172199386" sldId="2147484427"/>
          </pc:sldLayoutMkLst>
        </pc:sldLayoutChg>
        <pc:sldLayoutChg chg="del">
          <pc:chgData name="Wei Li" userId="fae33518c2e5a771" providerId="LiveId" clId="{0F871CF8-2E81-435A-B20D-8982C8558FC0}" dt="2024-06-09T04:39:30.085" v="1" actId="47"/>
          <pc:sldLayoutMkLst>
            <pc:docMk/>
            <pc:sldMasterMk cId="2553598052" sldId="2147484417"/>
            <pc:sldLayoutMk cId="3481804424" sldId="2147484428"/>
          </pc:sldLayoutMkLst>
        </pc:sldLayoutChg>
      </pc:sldMasterChg>
      <pc:sldMasterChg chg="del delSldLayout">
        <pc:chgData name="Wei Li" userId="fae33518c2e5a771" providerId="LiveId" clId="{0F871CF8-2E81-435A-B20D-8982C8558FC0}" dt="2024-06-09T04:37:20.018" v="0" actId="2696"/>
        <pc:sldMasterMkLst>
          <pc:docMk/>
          <pc:sldMasterMk cId="1594537532" sldId="2147484429"/>
        </pc:sldMasterMkLst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371506615" sldId="2147484430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15757349" sldId="2147484431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856229528" sldId="2147484432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56611491" sldId="2147484433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262569091" sldId="2147484434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862861684" sldId="2147484435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354356408" sldId="2147484436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656884935" sldId="2147484437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104755208" sldId="2147484438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2736421357" sldId="2147484439"/>
          </pc:sldLayoutMkLst>
        </pc:sldLayoutChg>
        <pc:sldLayoutChg chg="del">
          <pc:chgData name="Wei Li" userId="fae33518c2e5a771" providerId="LiveId" clId="{0F871CF8-2E81-435A-B20D-8982C8558FC0}" dt="2024-06-09T04:37:20.018" v="0" actId="2696"/>
          <pc:sldLayoutMkLst>
            <pc:docMk/>
            <pc:sldMasterMk cId="1594537532" sldId="2147484429"/>
            <pc:sldLayoutMk cId="1462693774" sldId="2147484440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4140914368" sldId="2147484441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86659816" sldId="214748444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73133690" sldId="214748444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824523348" sldId="214748444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47351904" sldId="214748444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481229252" sldId="214748444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388358080" sldId="214748444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999201720" sldId="214748444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1417272261" sldId="214748444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260794428" sldId="214748445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2534145823" sldId="214748445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4140914368" sldId="2147484441"/>
            <pc:sldLayoutMk cId="364163147" sldId="2147484452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3376691527" sldId="2147484453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454008501" sldId="214748445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657447429" sldId="214748445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239059333" sldId="214748445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860195217" sldId="214748445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415036749" sldId="214748445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597216433" sldId="214748445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058465264" sldId="214748446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99309080" sldId="214748446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3805006627" sldId="214748446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1720399268" sldId="214748446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3376691527" sldId="2147484453"/>
            <pc:sldLayoutMk cId="2703523749" sldId="2147484464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1808609165" sldId="2147484465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3097140" sldId="214748446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680033305" sldId="214748446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2120841" sldId="214748446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821379970" sldId="214748446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569582829" sldId="214748447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3166452250" sldId="214748447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628681879" sldId="214748447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30195477" sldId="214748447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77004442" sldId="214748447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4066834954" sldId="214748447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1808609165" sldId="2147484465"/>
            <pc:sldLayoutMk cId="2388063723" sldId="2147484476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4287801831" sldId="2147484477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020968031" sldId="214748447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766856558" sldId="214748447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705793326" sldId="214748448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789499961" sldId="214748448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157479100" sldId="214748448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800104973" sldId="214748448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2816283171" sldId="214748448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001762050" sldId="214748448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826420813" sldId="214748448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301974127" sldId="214748448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4287801831" sldId="2147484477"/>
            <pc:sldLayoutMk cId="1447318876" sldId="2147484488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872619" sldId="2147484489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33955385" sldId="214748449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897710373" sldId="214748449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74837431" sldId="214748449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8626379" sldId="214748449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717102912" sldId="214748449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36697618" sldId="214748449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55605648" sldId="214748449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666833303" sldId="214748449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250335254" sldId="214748449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042475948" sldId="214748449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912530353" sldId="214748450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1702179426" sldId="214748450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3216605385" sldId="214748450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872619" sldId="2147484489"/>
            <pc:sldLayoutMk cId="2177386414" sldId="2147484503"/>
          </pc:sldLayoutMkLst>
        </pc:sldLayoutChg>
      </pc:sldMasterChg>
      <pc:sldMasterChg chg="del delSldLayout">
        <pc:chgData name="Wei Li" userId="fae33518c2e5a771" providerId="LiveId" clId="{0F871CF8-2E81-435A-B20D-8982C8558FC0}" dt="2024-06-09T04:47:26.406" v="53" actId="47"/>
        <pc:sldMasterMkLst>
          <pc:docMk/>
          <pc:sldMasterMk cId="2047307408" sldId="2147484504"/>
        </pc:sldMasterMkLst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934831824" sldId="2147484505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866572512" sldId="2147484506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588421654" sldId="2147484507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998547569" sldId="2147484508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12371468" sldId="2147484509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295696184" sldId="2147484510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2159903454" sldId="2147484511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701757320" sldId="2147484512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38379120" sldId="2147484513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3177041217" sldId="2147484514"/>
          </pc:sldLayoutMkLst>
        </pc:sldLayoutChg>
        <pc:sldLayoutChg chg="del">
          <pc:chgData name="Wei Li" userId="fae33518c2e5a771" providerId="LiveId" clId="{0F871CF8-2E81-435A-B20D-8982C8558FC0}" dt="2024-06-09T04:47:26.406" v="53" actId="47"/>
          <pc:sldLayoutMkLst>
            <pc:docMk/>
            <pc:sldMasterMk cId="2047307408" sldId="2147484504"/>
            <pc:sldLayoutMk cId="111319137" sldId="2147484515"/>
          </pc:sldLayoutMkLst>
        </pc:sldLayoutChg>
      </pc:sldMasterChg>
      <pc:sldMasterChg chg="del delSldLayout">
        <pc:chgData name="Wei Li" userId="fae33518c2e5a771" providerId="LiveId" clId="{0F871CF8-2E81-435A-B20D-8982C8558FC0}" dt="2024-06-09T04:56:51.022" v="107" actId="47"/>
        <pc:sldMasterMkLst>
          <pc:docMk/>
          <pc:sldMasterMk cId="3237731563" sldId="2147484516"/>
        </pc:sldMasterMkLst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56033735" sldId="2147484517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928477798" sldId="2147484518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009012757" sldId="2147484519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05895903" sldId="2147484520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734462004" sldId="2147484521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590499294" sldId="2147484522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496843159" sldId="2147484523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2835257491" sldId="2147484524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1208870045" sldId="2147484525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3507207945" sldId="2147484526"/>
          </pc:sldLayoutMkLst>
        </pc:sldLayoutChg>
        <pc:sldLayoutChg chg="del">
          <pc:chgData name="Wei Li" userId="fae33518c2e5a771" providerId="LiveId" clId="{0F871CF8-2E81-435A-B20D-8982C8558FC0}" dt="2024-06-09T04:56:51.022" v="107" actId="47"/>
          <pc:sldLayoutMkLst>
            <pc:docMk/>
            <pc:sldMasterMk cId="3237731563" sldId="2147484516"/>
            <pc:sldLayoutMk cId="421950945" sldId="2147484527"/>
          </pc:sldLayoutMkLst>
        </pc:sldLayoutChg>
      </pc:sldMasterChg>
      <pc:sldMasterChg chg="del delSldLayout">
        <pc:chgData name="Wei Li" userId="fae33518c2e5a771" providerId="LiveId" clId="{0F871CF8-2E81-435A-B20D-8982C8558FC0}" dt="2024-06-09T04:41:39.901" v="43" actId="47"/>
        <pc:sldMasterMkLst>
          <pc:docMk/>
          <pc:sldMasterMk cId="2953926861" sldId="2147484528"/>
        </pc:sldMasterMkLst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692229505" sldId="214748452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61593732" sldId="2147484530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3141414709" sldId="2147484531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73758811" sldId="2147484532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36308632" sldId="2147484533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208793652" sldId="2147484534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4278939611" sldId="2147484535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865391539" sldId="2147484536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75768210" sldId="2147484537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767132577" sldId="2147484538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2324043474" sldId="2147484539"/>
          </pc:sldLayoutMkLst>
        </pc:sldLayoutChg>
        <pc:sldLayoutChg chg="del">
          <pc:chgData name="Wei Li" userId="fae33518c2e5a771" providerId="LiveId" clId="{0F871CF8-2E81-435A-B20D-8982C8558FC0}" dt="2024-06-09T04:41:39.901" v="43" actId="47"/>
          <pc:sldLayoutMkLst>
            <pc:docMk/>
            <pc:sldMasterMk cId="2953926861" sldId="2147484528"/>
            <pc:sldLayoutMk cId="1926497861" sldId="2147484540"/>
          </pc:sldLayoutMkLst>
        </pc:sldLayoutChg>
      </pc:sldMasterChg>
    </pc:docChg>
  </pc:docChgLst>
  <pc:docChgLst>
    <pc:chgData name="Wei Li" userId="fae33518c2e5a771" providerId="LiveId" clId="{9FD37FFB-7B56-4B72-892B-04314B687B23}"/>
    <pc:docChg chg="undo custSel addSld delSld modSld delMainMaster">
      <pc:chgData name="Wei Li" userId="fae33518c2e5a771" providerId="LiveId" clId="{9FD37FFB-7B56-4B72-892B-04314B687B23}" dt="2023-12-17T01:34:10.665" v="82" actId="6549"/>
      <pc:docMkLst>
        <pc:docMk/>
      </pc:docMkLst>
      <pc:sldChg chg="del">
        <pc:chgData name="Wei Li" userId="fae33518c2e5a771" providerId="LiveId" clId="{9FD37FFB-7B56-4B72-892B-04314B687B23}" dt="2023-12-17T00:36:48.934" v="0" actId="47"/>
        <pc:sldMkLst>
          <pc:docMk/>
          <pc:sldMk cId="3586180576" sldId="256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666226" sldId="25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735076479" sldId="25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30023925" sldId="25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082821779" sldId="260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482783441" sldId="26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991386546" sldId="26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017741457" sldId="26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150652686" sldId="26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802046630" sldId="265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228989110" sldId="266"/>
        </pc:sldMkLst>
      </pc:sldChg>
      <pc:sldChg chg="delSp mod">
        <pc:chgData name="Wei Li" userId="fae33518c2e5a771" providerId="LiveId" clId="{9FD37FFB-7B56-4B72-892B-04314B687B23}" dt="2023-12-17T00:56:44.993" v="14" actId="478"/>
        <pc:sldMkLst>
          <pc:docMk/>
          <pc:sldMk cId="3185611366" sldId="271"/>
        </pc:sldMkLst>
        <pc:spChg chg="del">
          <ac:chgData name="Wei Li" userId="fae33518c2e5a771" providerId="LiveId" clId="{9FD37FFB-7B56-4B72-892B-04314B687B23}" dt="2023-12-17T00:56:44.993" v="14" actId="478"/>
          <ac:spMkLst>
            <pc:docMk/>
            <pc:sldMk cId="3185611366" sldId="271"/>
            <ac:spMk id="2" creationId="{913CD706-9501-6C2E-383E-66A21742C0B3}"/>
          </ac:spMkLst>
        </pc:spChg>
      </pc:sldChg>
      <pc:sldChg chg="modSp mod">
        <pc:chgData name="Wei Li" userId="fae33518c2e5a771" providerId="LiveId" clId="{9FD37FFB-7B56-4B72-892B-04314B687B23}" dt="2023-12-17T01:31:46.800" v="58" actId="14100"/>
        <pc:sldMkLst>
          <pc:docMk/>
          <pc:sldMk cId="1095009189" sldId="273"/>
        </pc:sldMkLst>
        <pc:spChg chg="mod">
          <ac:chgData name="Wei Li" userId="fae33518c2e5a771" providerId="LiveId" clId="{9FD37FFB-7B56-4B72-892B-04314B687B23}" dt="2023-12-17T01:31:46.800" v="58" actId="14100"/>
          <ac:spMkLst>
            <pc:docMk/>
            <pc:sldMk cId="1095009189" sldId="273"/>
            <ac:spMk id="5" creationId="{A3ED9C97-F267-DE60-41C6-4247C4FF8198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288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376698442" sldId="3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153909383" sldId="40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3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57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69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0" sldId="671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51088869" sldId="672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919736192" sldId="673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372461617" sldId="674"/>
        </pc:sldMkLst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533032609" sldId="675"/>
        </pc:sldMkLst>
      </pc:sldChg>
      <pc:sldChg chg="modSp mod">
        <pc:chgData name="Wei Li" userId="fae33518c2e5a771" providerId="LiveId" clId="{9FD37FFB-7B56-4B72-892B-04314B687B23}" dt="2023-12-17T01:33:23.880" v="71" actId="20577"/>
        <pc:sldMkLst>
          <pc:docMk/>
          <pc:sldMk cId="521323180" sldId="3898"/>
        </pc:sldMkLst>
        <pc:spChg chg="mod">
          <ac:chgData name="Wei Li" userId="fae33518c2e5a771" providerId="LiveId" clId="{9FD37FFB-7B56-4B72-892B-04314B687B23}" dt="2023-12-17T01:33:23.880" v="71" actId="20577"/>
          <ac:spMkLst>
            <pc:docMk/>
            <pc:sldMk cId="521323180" sldId="3898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0:54:21.338" v="12" actId="20577"/>
        <pc:sldMkLst>
          <pc:docMk/>
          <pc:sldMk cId="1187257088" sldId="3973"/>
        </pc:sldMkLst>
        <pc:spChg chg="mod">
          <ac:chgData name="Wei Li" userId="fae33518c2e5a771" providerId="LiveId" clId="{9FD37FFB-7B56-4B72-892B-04314B687B23}" dt="2023-12-17T00:54:21.338" v="12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9FD37FFB-7B56-4B72-892B-04314B687B23}" dt="2023-12-17T00:53:36.700" v="3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9FD37FFB-7B56-4B72-892B-04314B687B23}" dt="2023-12-17T01:03:51.835" v="35" actId="20577"/>
        <pc:sldMkLst>
          <pc:docMk/>
          <pc:sldMk cId="939554979" sldId="3976"/>
        </pc:sldMkLst>
        <pc:spChg chg="mod">
          <ac:chgData name="Wei Li" userId="fae33518c2e5a771" providerId="LiveId" clId="{9FD37FFB-7B56-4B72-892B-04314B687B23}" dt="2023-12-17T01:03:51.835" v="35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modSp mod">
        <pc:chgData name="Wei Li" userId="fae33518c2e5a771" providerId="LiveId" clId="{9FD37FFB-7B56-4B72-892B-04314B687B23}" dt="2023-12-17T01:04:04.508" v="38" actId="6549"/>
        <pc:sldMkLst>
          <pc:docMk/>
          <pc:sldMk cId="1441545845" sldId="4045"/>
        </pc:sldMkLst>
        <pc:spChg chg="mod">
          <ac:chgData name="Wei Li" userId="fae33518c2e5a771" providerId="LiveId" clId="{9FD37FFB-7B56-4B72-892B-04314B687B23}" dt="2023-12-17T01:04:04.508" v="38" actId="6549"/>
          <ac:spMkLst>
            <pc:docMk/>
            <pc:sldMk cId="1441545845" sldId="4045"/>
            <ac:spMk id="3" creationId="{89253642-C0DE-7C83-A7A1-3E35788E3CB5}"/>
          </ac:spMkLst>
        </pc:spChg>
      </pc:sldChg>
      <pc:sldChg chg="del">
        <pc:chgData name="Wei Li" userId="fae33518c2e5a771" providerId="LiveId" clId="{9FD37FFB-7B56-4B72-892B-04314B687B23}" dt="2023-12-17T00:53:00.753" v="2" actId="47"/>
        <pc:sldMkLst>
          <pc:docMk/>
          <pc:sldMk cId="3877897862" sldId="404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21772957" sldId="5584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3768213" sldId="5585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078335584" sldId="5586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733787735" sldId="5587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48845382" sldId="558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251201088" sldId="558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87219830" sldId="5590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804784486" sldId="5591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2532453098" sldId="5592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271475250" sldId="5593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3430526629" sldId="5594"/>
        </pc:sldMkLst>
      </pc:sldChg>
      <pc:sldChg chg="del">
        <pc:chgData name="Wei Li" userId="fae33518c2e5a771" providerId="LiveId" clId="{9FD37FFB-7B56-4B72-892B-04314B687B23}" dt="2023-12-17T00:37:02.276" v="1" actId="47"/>
        <pc:sldMkLst>
          <pc:docMk/>
          <pc:sldMk cId="1696001160" sldId="559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59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0" sldId="560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12457390" sldId="560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622078305" sldId="560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275492051" sldId="560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667284626" sldId="560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69562513" sldId="5605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47864709" sldId="5606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357984407" sldId="5607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985724323" sldId="5608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053880349" sldId="5609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4011038528" sldId="5610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3123581761" sldId="5611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2296887727" sldId="5612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668524255" sldId="5613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1557026630" sldId="5614"/>
        </pc:sldMkLst>
      </pc:sldChg>
      <pc:sldChg chg="del">
        <pc:chgData name="Wei Li" userId="fae33518c2e5a771" providerId="LiveId" clId="{9FD37FFB-7B56-4B72-892B-04314B687B23}" dt="2023-12-17T00:36:48.934" v="0" actId="47"/>
        <pc:sldMkLst>
          <pc:docMk/>
          <pc:sldMk cId="714902703" sldId="5615"/>
        </pc:sldMkLst>
      </pc:sldChg>
      <pc:sldChg chg="modSp mod">
        <pc:chgData name="Wei Li" userId="fae33518c2e5a771" providerId="LiveId" clId="{9FD37FFB-7B56-4B72-892B-04314B687B23}" dt="2023-12-17T01:33:40.283" v="77" actId="6549"/>
        <pc:sldMkLst>
          <pc:docMk/>
          <pc:sldMk cId="1355953003" sldId="5616"/>
        </pc:sldMkLst>
        <pc:spChg chg="mod">
          <ac:chgData name="Wei Li" userId="fae33518c2e5a771" providerId="LiveId" clId="{9FD37FFB-7B56-4B72-892B-04314B687B23}" dt="2023-12-17T01:33:40.283" v="77" actId="6549"/>
          <ac:spMkLst>
            <pc:docMk/>
            <pc:sldMk cId="1355953003" sldId="5616"/>
            <ac:spMk id="4" creationId="{AB928B3A-8B07-440E-6532-329534C650BA}"/>
          </ac:spMkLst>
        </pc:spChg>
      </pc:sldChg>
      <pc:sldChg chg="modSp mod">
        <pc:chgData name="Wei Li" userId="fae33518c2e5a771" providerId="LiveId" clId="{9FD37FFB-7B56-4B72-892B-04314B687B23}" dt="2023-12-17T01:33:57.485" v="80" actId="20577"/>
        <pc:sldMkLst>
          <pc:docMk/>
          <pc:sldMk cId="4185961323" sldId="5617"/>
        </pc:sldMkLst>
        <pc:spChg chg="mod">
          <ac:chgData name="Wei Li" userId="fae33518c2e5a771" providerId="LiveId" clId="{9FD37FFB-7B56-4B72-892B-04314B687B23}" dt="2023-12-17T01:33:57.485" v="80" actId="20577"/>
          <ac:spMkLst>
            <pc:docMk/>
            <pc:sldMk cId="4185961323" sldId="5617"/>
            <ac:spMk id="4" creationId="{AB928B3A-8B07-440E-6532-329534C650BA}"/>
          </ac:spMkLst>
        </pc:spChg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890855024" sldId="5618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1154389876" sldId="5619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4232408352" sldId="5620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337059822" sldId="5621"/>
        </pc:sldMkLst>
      </pc:sldChg>
      <pc:sldChg chg="del">
        <pc:chgData name="Wei Li" userId="fae33518c2e5a771" providerId="LiveId" clId="{9FD37FFB-7B56-4B72-892B-04314B687B23}" dt="2023-12-17T00:56:21.515" v="13" actId="47"/>
        <pc:sldMkLst>
          <pc:docMk/>
          <pc:sldMk cId="2698137942" sldId="5622"/>
        </pc:sldMkLst>
      </pc:sldChg>
      <pc:sldChg chg="modSp add mod">
        <pc:chgData name="Wei Li" userId="fae33518c2e5a771" providerId="LiveId" clId="{9FD37FFB-7B56-4B72-892B-04314B687B23}" dt="2023-12-17T01:34:10.665" v="82" actId="6549"/>
        <pc:sldMkLst>
          <pc:docMk/>
          <pc:sldMk cId="3066494377" sldId="5624"/>
        </pc:sldMkLst>
        <pc:spChg chg="mod">
          <ac:chgData name="Wei Li" userId="fae33518c2e5a771" providerId="LiveId" clId="{9FD37FFB-7B56-4B72-892B-04314B687B23}" dt="2023-12-17T01:34:10.665" v="82" actId="6549"/>
          <ac:spMkLst>
            <pc:docMk/>
            <pc:sldMk cId="3066494377" sldId="5624"/>
            <ac:spMk id="4" creationId="{AB928B3A-8B07-440E-6532-329534C650BA}"/>
          </ac:spMkLst>
        </pc:spChg>
      </pc:sld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060488283" sldId="2147483898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914910287" sldId="214748389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196864306" sldId="214748390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787301174" sldId="214748390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3883735078" sldId="214748390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912923089" sldId="214748390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4253348305" sldId="214748390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216171210" sldId="214748390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2342153821" sldId="214748390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493781524" sldId="214748390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1963469662" sldId="214748390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060488283" sldId="2147483898"/>
            <pc:sldLayoutMk cId="793713213" sldId="2147483909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2622638729" sldId="2147483910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228029560" sldId="214748391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199910594" sldId="214748391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38206762" sldId="214748391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32555921" sldId="214748391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050647693" sldId="214748391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446841800" sldId="214748391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3854418964" sldId="214748391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1847244293" sldId="214748391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262041834" sldId="214748391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2436787632" sldId="214748392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2622638729" sldId="2147483910"/>
            <pc:sldLayoutMk cId="507598823" sldId="2147483921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4108457210" sldId="2147483922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748086934" sldId="214748392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235166658" sldId="214748392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223117303" sldId="214748392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18657015" sldId="214748392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95578347" sldId="214748392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05199595" sldId="214748392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188384727" sldId="214748392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393214177" sldId="214748393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666362082" sldId="214748393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1396496079" sldId="214748393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4108457210" sldId="2147483922"/>
            <pc:sldLayoutMk cId="2770377177" sldId="2147483933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1275463872" sldId="2147483934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337230533" sldId="214748393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830739955" sldId="214748393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4594389" sldId="214748393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20531790" sldId="214748393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73376990" sldId="214748393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4000046156" sldId="214748394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3597492143" sldId="214748394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1288457211" sldId="214748394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785186425" sldId="214748394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500759346" sldId="214748394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1275463872" sldId="2147483934"/>
            <pc:sldLayoutMk cId="2314658984" sldId="2147483945"/>
          </pc:sldLayoutMkLst>
        </pc:sldLayoutChg>
      </pc:sldMasterChg>
      <pc:sldMasterChg chg="del delSldLayout">
        <pc:chgData name="Wei Li" userId="fae33518c2e5a771" providerId="LiveId" clId="{9FD37FFB-7B56-4B72-892B-04314B687B23}" dt="2023-12-17T00:53:00.753" v="2" actId="47"/>
        <pc:sldMasterMkLst>
          <pc:docMk/>
          <pc:sldMasterMk cId="3606955719" sldId="2147483946"/>
        </pc:sldMasterMkLst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690262729" sldId="2147483947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492671383" sldId="2147483948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68259580" sldId="2147483949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3583035526" sldId="2147483950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090927379" sldId="2147483951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877054621" sldId="2147483952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4113933007" sldId="2147483953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787311717" sldId="2147483954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339395378" sldId="2147483955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1736301799" sldId="2147483956"/>
          </pc:sldLayoutMkLst>
        </pc:sldLayoutChg>
        <pc:sldLayoutChg chg="del">
          <pc:chgData name="Wei Li" userId="fae33518c2e5a771" providerId="LiveId" clId="{9FD37FFB-7B56-4B72-892B-04314B687B23}" dt="2023-12-17T00:53:00.753" v="2" actId="47"/>
          <pc:sldLayoutMkLst>
            <pc:docMk/>
            <pc:sldMasterMk cId="3606955719" sldId="2147483946"/>
            <pc:sldLayoutMk cId="298283363" sldId="2147483957"/>
          </pc:sldLayoutMkLst>
        </pc:sldLayoutChg>
      </pc:sldMasterChg>
      <pc:sldMasterChg chg="del delSldLayout">
        <pc:chgData name="Wei Li" userId="fae33518c2e5a771" providerId="LiveId" clId="{9FD37FFB-7B56-4B72-892B-04314B687B23}" dt="2023-12-17T00:56:21.515" v="13" actId="47"/>
        <pc:sldMasterMkLst>
          <pc:docMk/>
          <pc:sldMasterMk cId="115187983" sldId="2147483958"/>
        </pc:sldMasterMkLst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28039120" sldId="2147483959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677806329" sldId="2147483960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407172366" sldId="2147483961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083080725" sldId="2147483962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2353786333" sldId="2147483963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04289633" sldId="2147483964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4101396398" sldId="2147483965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1897575857" sldId="2147483966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950548967" sldId="2147483967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898408394" sldId="2147483968"/>
          </pc:sldLayoutMkLst>
        </pc:sldLayoutChg>
        <pc:sldLayoutChg chg="del">
          <pc:chgData name="Wei Li" userId="fae33518c2e5a771" providerId="LiveId" clId="{9FD37FFB-7B56-4B72-892B-04314B687B23}" dt="2023-12-17T00:56:21.515" v="13" actId="47"/>
          <pc:sldLayoutMkLst>
            <pc:docMk/>
            <pc:sldMasterMk cId="115187983" sldId="2147483958"/>
            <pc:sldLayoutMk cId="3170295941" sldId="2147483969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3618101192" sldId="2147483982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047721953" sldId="214748398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75904544" sldId="214748398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545364632" sldId="214748398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82383879" sldId="214748398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933554854" sldId="214748398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654517576" sldId="214748398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1920134053" sldId="214748398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3320948498" sldId="214748399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269617017" sldId="214748399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2644477974" sldId="214748399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3618101192" sldId="2147483982"/>
            <pc:sldLayoutMk cId="4018127676" sldId="2147483993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2470117495" sldId="2147483994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154499143" sldId="214748399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809803198" sldId="214748399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84430691" sldId="214748399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019584969" sldId="214748399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1196906816" sldId="214748399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812893214" sldId="214748400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03228794" sldId="214748400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749069890" sldId="214748400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43773276" sldId="214748400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4164243546" sldId="214748400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2470117495" sldId="2147483994"/>
            <pc:sldLayoutMk cId="3621309693" sldId="2147484005"/>
          </pc:sldLayoutMkLst>
        </pc:sldLayoutChg>
      </pc:sldMasterChg>
      <pc:sldMasterChg chg="del delSldLayout">
        <pc:chgData name="Wei Li" userId="fae33518c2e5a771" providerId="LiveId" clId="{9FD37FFB-7B56-4B72-892B-04314B687B23}" dt="2023-12-17T00:36:48.934" v="0" actId="47"/>
        <pc:sldMasterMkLst>
          <pc:docMk/>
          <pc:sldMasterMk cId="1596110022" sldId="2147484006"/>
        </pc:sldMasterMkLst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802365819" sldId="214748400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565544578" sldId="214748400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713012212" sldId="2147484009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4020274755" sldId="2147484010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748755077" sldId="2147484011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931868091" sldId="2147484012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37762634" sldId="2147484013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954925761" sldId="2147484014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473430755" sldId="2147484015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1615272725" sldId="2147484016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3070268037" sldId="2147484017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2915295981" sldId="2147484018"/>
          </pc:sldLayoutMkLst>
        </pc:sldLayoutChg>
        <pc:sldLayoutChg chg="del">
          <pc:chgData name="Wei Li" userId="fae33518c2e5a771" providerId="LiveId" clId="{9FD37FFB-7B56-4B72-892B-04314B687B23}" dt="2023-12-17T00:36:48.934" v="0" actId="47"/>
          <pc:sldLayoutMkLst>
            <pc:docMk/>
            <pc:sldMasterMk cId="1596110022" sldId="2147484006"/>
            <pc:sldLayoutMk cId="564519398" sldId="2147484019"/>
          </pc:sldLayoutMkLst>
        </pc:sldLayoutChg>
      </pc:sldMasterChg>
    </pc:docChg>
  </pc:docChgLst>
  <pc:docChgLst>
    <pc:chgData name="Wei Li" userId="fae33518c2e5a771" providerId="LiveId" clId="{3E629A0F-73EA-4B1D-AB7E-4D2F9E877A3B}"/>
    <pc:docChg chg="undo custSel addSld delSld modSld addMainMaster delMainMaster">
      <pc:chgData name="Wei Li" userId="fae33518c2e5a771" providerId="LiveId" clId="{3E629A0F-73EA-4B1D-AB7E-4D2F9E877A3B}" dt="2024-08-18T03:46:53.533" v="93" actId="47"/>
      <pc:docMkLst>
        <pc:docMk/>
      </pc:docMkLst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268"/>
        </pc:sldMkLst>
      </pc:sldChg>
      <pc:sldChg chg="modSp mod">
        <pc:chgData name="Wei Li" userId="fae33518c2e5a771" providerId="LiveId" clId="{3E629A0F-73EA-4B1D-AB7E-4D2F9E877A3B}" dt="2024-08-18T03:37:48.751" v="55" actId="20577"/>
        <pc:sldMkLst>
          <pc:docMk/>
          <pc:sldMk cId="1095009189" sldId="273"/>
        </pc:sldMkLst>
        <pc:spChg chg="mod">
          <ac:chgData name="Wei Li" userId="fae33518c2e5a771" providerId="LiveId" clId="{3E629A0F-73EA-4B1D-AB7E-4D2F9E877A3B}" dt="2024-08-18T03:37:48.751" v="55" actId="20577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814181246" sldId="333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2751267923" sldId="33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7784251" sldId="4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19317323" sldId="66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88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56970286" sldId="89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0" sldId="91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135947362" sldId="91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066079072" sldId="91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81726924" sldId="91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997198472" sldId="918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530196202" sldId="91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738107168" sldId="92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699823597" sldId="921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527833539" sldId="922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2259316574" sldId="923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596659685" sldId="924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89789728" sldId="925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846372010" sldId="92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435023586" sldId="926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407205531" sldId="927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1216664415" sldId="929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4139192580" sldId="930"/>
        </pc:sldMkLst>
      </pc:sldChg>
      <pc:sldChg chg="del">
        <pc:chgData name="Wei Li" userId="fae33518c2e5a771" providerId="LiveId" clId="{3E629A0F-73EA-4B1D-AB7E-4D2F9E877A3B}" dt="2024-08-18T03:43:31.302" v="92" actId="47"/>
        <pc:sldMkLst>
          <pc:docMk/>
          <pc:sldMk cId="3741305410" sldId="93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776766" sldId="94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38527418" sldId="94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041132" sldId="94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345037910" sldId="95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98477734" sldId="95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78587745" sldId="95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62179170" sldId="957"/>
        </pc:sldMkLst>
      </pc:sldChg>
      <pc:sldChg chg="del">
        <pc:chgData name="Wei Li" userId="fae33518c2e5a771" providerId="LiveId" clId="{3E629A0F-73EA-4B1D-AB7E-4D2F9E877A3B}" dt="2024-08-18T03:38:38.571" v="78" actId="47"/>
        <pc:sldMkLst>
          <pc:docMk/>
          <pc:sldMk cId="3881119539" sldId="958"/>
        </pc:sldMkLst>
      </pc:sldChg>
      <pc:sldChg chg="modSp del mod">
        <pc:chgData name="Wei Li" userId="fae33518c2e5a771" providerId="LiveId" clId="{3E629A0F-73EA-4B1D-AB7E-4D2F9E877A3B}" dt="2024-08-18T03:38:38.571" v="78" actId="47"/>
        <pc:sldMkLst>
          <pc:docMk/>
          <pc:sldMk cId="778212391" sldId="959"/>
        </pc:sldMkLst>
        <pc:spChg chg="mod">
          <ac:chgData name="Wei Li" userId="fae33518c2e5a771" providerId="LiveId" clId="{3E629A0F-73EA-4B1D-AB7E-4D2F9E877A3B}" dt="2024-08-18T03:38:24.495" v="69" actId="14100"/>
          <ac:spMkLst>
            <pc:docMk/>
            <pc:sldMk cId="778212391" sldId="959"/>
            <ac:spMk id="3" creationId="{DB83FFE9-6A5B-D7BF-4B2C-57C50BDA8CD0}"/>
          </ac:spMkLst>
        </pc:spChg>
      </pc:sldChg>
      <pc:sldChg chg="modSp mod">
        <pc:chgData name="Wei Li" userId="fae33518c2e5a771" providerId="LiveId" clId="{3E629A0F-73EA-4B1D-AB7E-4D2F9E877A3B}" dt="2024-08-18T03:39:38.089" v="88" actId="20577"/>
        <pc:sldMkLst>
          <pc:docMk/>
          <pc:sldMk cId="252876147" sldId="960"/>
        </pc:sldMkLst>
        <pc:spChg chg="mod">
          <ac:chgData name="Wei Li" userId="fae33518c2e5a771" providerId="LiveId" clId="{3E629A0F-73EA-4B1D-AB7E-4D2F9E877A3B}" dt="2024-08-18T03:39:38.089" v="88" actId="20577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20.084" v="85" actId="20577"/>
          <ac:spMkLst>
            <pc:docMk/>
            <pc:sldMk cId="252876147" sldId="960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11622177" sldId="96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945324507" sldId="96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502390344" sldId="96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3277864" sldId="96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136721462" sldId="97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086475081" sldId="97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04627438" sldId="98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49679487" sldId="984"/>
        </pc:sldMkLst>
      </pc:sldChg>
      <pc:sldChg chg="del">
        <pc:chgData name="Wei Li" userId="fae33518c2e5a771" providerId="LiveId" clId="{3E629A0F-73EA-4B1D-AB7E-4D2F9E877A3B}" dt="2024-08-18T03:46:53.533" v="93" actId="47"/>
        <pc:sldMkLst>
          <pc:docMk/>
          <pc:sldMk cId="1058076376" sldId="98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5976911" sldId="98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77920830" sldId="988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3495169" sldId="994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65186508" sldId="99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891404145" sldId="99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11091679" sldId="999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691952481" sldId="100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89519137" sldId="1002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093402754" sldId="100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199851997" sldId="100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854214437" sldId="1007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96704277" sldId="101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661896159" sldId="1013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1979427456" sldId="1015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426779502" sldId="1016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628254289" sldId="1020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931980356" sldId="1021"/>
        </pc:sldMkLst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2206818474" sldId="102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2452347300" sldId="382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854789590" sldId="3843"/>
        </pc:sldMkLst>
      </pc:sldChg>
      <pc:sldChg chg="modSp mod">
        <pc:chgData name="Wei Li" userId="fae33518c2e5a771" providerId="LiveId" clId="{3E629A0F-73EA-4B1D-AB7E-4D2F9E877A3B}" dt="2024-08-18T03:29:05.779" v="38" actId="20577"/>
        <pc:sldMkLst>
          <pc:docMk/>
          <pc:sldMk cId="1187257088" sldId="3973"/>
        </pc:sldMkLst>
        <pc:spChg chg="mod">
          <ac:chgData name="Wei Li" userId="fae33518c2e5a771" providerId="LiveId" clId="{3E629A0F-73EA-4B1D-AB7E-4D2F9E877A3B}" dt="2024-08-18T03:29:05.779" v="38" actId="20577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3E629A0F-73EA-4B1D-AB7E-4D2F9E877A3B}" dt="2024-08-18T03:28:44.030" v="9" actId="20577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3E629A0F-73EA-4B1D-AB7E-4D2F9E877A3B}" dt="2024-08-18T03:33:09.057" v="49" actId="20577"/>
        <pc:sldMkLst>
          <pc:docMk/>
          <pc:sldMk cId="939554979" sldId="3976"/>
        </pc:sldMkLst>
        <pc:spChg chg="mod">
          <ac:chgData name="Wei Li" userId="fae33518c2e5a771" providerId="LiveId" clId="{3E629A0F-73EA-4B1D-AB7E-4D2F9E877A3B}" dt="2024-08-18T03:33:09.057" v="49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1410347063" sldId="5348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539479850" sldId="5349"/>
        </pc:sldMkLst>
      </pc:sldChg>
      <pc:sldChg chg="del">
        <pc:chgData name="Wei Li" userId="fae33518c2e5a771" providerId="LiveId" clId="{3E629A0F-73EA-4B1D-AB7E-4D2F9E877A3B}" dt="2024-08-18T03:27:27.291" v="6" actId="47"/>
        <pc:sldMkLst>
          <pc:docMk/>
          <pc:sldMk cId="473790587" sldId="5350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628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4012147817" sldId="574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5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4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5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6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7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8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69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0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1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2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3"/>
        </pc:sldMkLst>
      </pc:sldChg>
      <pc:sldChg chg="del">
        <pc:chgData name="Wei Li" userId="fae33518c2e5a771" providerId="LiveId" clId="{3E629A0F-73EA-4B1D-AB7E-4D2F9E877A3B}" dt="2024-08-18T03:25:11.135" v="0" actId="47"/>
        <pc:sldMkLst>
          <pc:docMk/>
          <pc:sldMk cId="0" sldId="5774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5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6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7"/>
        </pc:sldMkLst>
      </pc:sldChg>
      <pc:sldChg chg="del">
        <pc:chgData name="Wei Li" userId="fae33518c2e5a771" providerId="LiveId" clId="{3E629A0F-73EA-4B1D-AB7E-4D2F9E877A3B}" dt="2024-08-18T03:25:14.852" v="1" actId="47"/>
        <pc:sldMkLst>
          <pc:docMk/>
          <pc:sldMk cId="0" sldId="5778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79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0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1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2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3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4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5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6"/>
        </pc:sldMkLst>
      </pc:sldChg>
      <pc:sldChg chg="add del">
        <pc:chgData name="Wei Li" userId="fae33518c2e5a771" providerId="LiveId" clId="{3E629A0F-73EA-4B1D-AB7E-4D2F9E877A3B}" dt="2024-08-18T03:25:58.925" v="4" actId="47"/>
        <pc:sldMkLst>
          <pc:docMk/>
          <pc:sldMk cId="0" sldId="5787"/>
        </pc:sldMkLst>
      </pc:sldChg>
      <pc:sldChg chg="modSp mod">
        <pc:chgData name="Wei Li" userId="fae33518c2e5a771" providerId="LiveId" clId="{3E629A0F-73EA-4B1D-AB7E-4D2F9E877A3B}" dt="2024-08-18T03:39:43.370" v="90" actId="20577"/>
        <pc:sldMkLst>
          <pc:docMk/>
          <pc:sldMk cId="161782080" sldId="5789"/>
        </pc:sldMkLst>
        <pc:spChg chg="mod">
          <ac:chgData name="Wei Li" userId="fae33518c2e5a771" providerId="LiveId" clId="{3E629A0F-73EA-4B1D-AB7E-4D2F9E877A3B}" dt="2024-08-18T03:39:43.370" v="90" actId="20577"/>
          <ac:spMkLst>
            <pc:docMk/>
            <pc:sldMk cId="161782080" sldId="5789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01.611" v="81"/>
          <ac:spMkLst>
            <pc:docMk/>
            <pc:sldMk cId="161782080" sldId="5789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3341303714" sldId="5789"/>
        </pc:sldMkLst>
      </pc:sldChg>
      <pc:sldChg chg="add del setBg">
        <pc:chgData name="Wei Li" userId="fae33518c2e5a771" providerId="LiveId" clId="{3E629A0F-73EA-4B1D-AB7E-4D2F9E877A3B}" dt="2024-08-18T03:38:42.908" v="80" actId="47"/>
        <pc:sldMkLst>
          <pc:docMk/>
          <pc:sldMk cId="4048245527" sldId="5789"/>
        </pc:sldMkLst>
      </pc:sldChg>
      <pc:sldChg chg="modSp mod">
        <pc:chgData name="Wei Li" userId="fae33518c2e5a771" providerId="LiveId" clId="{3E629A0F-73EA-4B1D-AB7E-4D2F9E877A3B}" dt="2024-08-18T03:39:46.811" v="91" actId="20577"/>
        <pc:sldMkLst>
          <pc:docMk/>
          <pc:sldMk cId="1732025059" sldId="5790"/>
        </pc:sldMkLst>
        <pc:spChg chg="mod">
          <ac:chgData name="Wei Li" userId="fae33518c2e5a771" providerId="LiveId" clId="{3E629A0F-73EA-4B1D-AB7E-4D2F9E877A3B}" dt="2024-08-18T03:39:46.811" v="91" actId="20577"/>
          <ac:spMkLst>
            <pc:docMk/>
            <pc:sldMk cId="1732025059" sldId="5790"/>
            <ac:spMk id="3" creationId="{43C66B0D-EB67-8E7E-A0F4-2BCBA60641F0}"/>
          </ac:spMkLst>
        </pc:spChg>
        <pc:spChg chg="mod">
          <ac:chgData name="Wei Li" userId="fae33518c2e5a771" providerId="LiveId" clId="{3E629A0F-73EA-4B1D-AB7E-4D2F9E877A3B}" dt="2024-08-18T03:39:16.373" v="83"/>
          <ac:spMkLst>
            <pc:docMk/>
            <pc:sldMk cId="1732025059" sldId="5790"/>
            <ac:spMk id="4" creationId="{70AFC8D4-F998-6E7E-4EDD-18BDFC7B6874}"/>
          </ac:spMkLst>
        </pc:spChg>
      </pc:sldChg>
      <pc:sldChg chg="del">
        <pc:chgData name="Wei Li" userId="fae33518c2e5a771" providerId="LiveId" clId="{3E629A0F-73EA-4B1D-AB7E-4D2F9E877A3B}" dt="2024-08-18T03:28:21.248" v="7" actId="47"/>
        <pc:sldMkLst>
          <pc:docMk/>
          <pc:sldMk cId="4074461221" sldId="5790"/>
        </pc:sldMkLst>
      </pc:sldChg>
      <pc:sldChg chg="del">
        <pc:chgData name="Wei Li" userId="fae33518c2e5a771" providerId="LiveId" clId="{3E629A0F-73EA-4B1D-AB7E-4D2F9E877A3B}" dt="2024-08-18T03:27:21.568" v="5" actId="47"/>
        <pc:sldMkLst>
          <pc:docMk/>
          <pc:sldMk cId="3631104944" sldId="5791"/>
        </pc:sldMkLst>
      </pc:sld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790192499" sldId="2147483709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51114161" sldId="214748371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3470378" sldId="214748371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4147527026" sldId="214748371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907075978" sldId="214748371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077851454" sldId="214748371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038132310" sldId="214748371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863900859" sldId="214748371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1389060128" sldId="214748371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310556920" sldId="214748371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3644049681" sldId="214748371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790192499" sldId="2147483709"/>
            <pc:sldLayoutMk cId="79982652" sldId="214748372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446861011" sldId="214748460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923349858" sldId="214748460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112269759" sldId="214748460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03960714" sldId="214748460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4111045277" sldId="214748460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999368153" sldId="214748460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219448581" sldId="214748460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3899522304" sldId="214748460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2321460039" sldId="214748460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446861011" sldId="2147484601"/>
            <pc:sldLayoutMk cId="1748860798" sldId="2147484610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928102695" sldId="2147484611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265832208" sldId="214748461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676953458" sldId="214748461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92323228" sldId="214748461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35030901" sldId="214748461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879844850" sldId="214748461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711669140" sldId="2147484617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765858895" sldId="2147484618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31974380" sldId="2147484619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228741864" sldId="2147484620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3477549557" sldId="2147484621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360615081" sldId="2147484622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139815050" sldId="2147484623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011084130" sldId="2147484624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2836045406" sldId="2147484625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119154651" sldId="2147484626"/>
          </pc:sldLayoutMkLst>
        </pc:sldLayoutChg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928102695" sldId="2147484611"/>
            <pc:sldLayoutMk cId="1917697012" sldId="21474846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1.135" v="0" actId="47"/>
        <pc:sldMasterMkLst>
          <pc:docMk/>
          <pc:sldMasterMk cId="1829141187" sldId="2147484628"/>
        </pc:sldMasterMkLst>
        <pc:sldLayoutChg chg="del">
          <pc:chgData name="Wei Li" userId="fae33518c2e5a771" providerId="LiveId" clId="{3E629A0F-73EA-4B1D-AB7E-4D2F9E877A3B}" dt="2024-08-18T03:25:11.135" v="0" actId="47"/>
          <pc:sldLayoutMkLst>
            <pc:docMk/>
            <pc:sldMasterMk cId="1829141187" sldId="2147484628"/>
            <pc:sldLayoutMk cId="3520743941" sldId="214748462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3097871200" sldId="214748463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84739380" sldId="214748463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95443439" sldId="214748463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739594239" sldId="214748463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023348161" sldId="214748463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546667844" sldId="214748463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413508568" sldId="214748463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217236131" sldId="214748463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1846478343" sldId="214748463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3097871200" sldId="2147484630"/>
            <pc:sldLayoutMk cId="2378142726" sldId="21474846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25:14.852" v="1" actId="47"/>
        <pc:sldMasterMkLst>
          <pc:docMk/>
          <pc:sldMasterMk cId="2845814653" sldId="2147484640"/>
        </pc:sldMasterMkLst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266029867" sldId="2147484641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672953052" sldId="2147484642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410368096" sldId="2147484643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4987726" sldId="2147484644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013600490" sldId="2147484645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364477906" sldId="2147484646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3517733427" sldId="2147484647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69899188" sldId="2147484648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584543077" sldId="2147484649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1960071253" sldId="2147484650"/>
          </pc:sldLayoutMkLst>
        </pc:sldLayoutChg>
        <pc:sldLayoutChg chg="del">
          <pc:chgData name="Wei Li" userId="fae33518c2e5a771" providerId="LiveId" clId="{3E629A0F-73EA-4B1D-AB7E-4D2F9E877A3B}" dt="2024-08-18T03:25:14.852" v="1" actId="47"/>
          <pc:sldLayoutMkLst>
            <pc:docMk/>
            <pc:sldMasterMk cId="2845814653" sldId="2147484640"/>
            <pc:sldLayoutMk cId="2399178509" sldId="2147484651"/>
          </pc:sldLayoutMkLst>
        </pc:sldLayoutChg>
      </pc:sldMasterChg>
      <pc:sldMasterChg chg="add del addSldLayout delSldLayout">
        <pc:chgData name="Wei Li" userId="fae33518c2e5a771" providerId="LiveId" clId="{3E629A0F-73EA-4B1D-AB7E-4D2F9E877A3B}" dt="2024-08-18T03:25:58.925" v="4" actId="47"/>
        <pc:sldMasterMkLst>
          <pc:docMk/>
          <pc:sldMasterMk cId="1809109013" sldId="2147484652"/>
        </pc:sldMasterMkLst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683053136" sldId="214748465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56333307" sldId="214748465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275455507" sldId="214748465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86873497" sldId="214748465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24116257" sldId="2147484657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950167743" sldId="2147484658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305590595" sldId="2147484659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1737957858" sldId="2147484660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436615967" sldId="2147484661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064199652" sldId="2147484662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86125892" sldId="2147484663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114782040" sldId="2147484664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501418404" sldId="2147484665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2677949492" sldId="2147484666"/>
          </pc:sldLayoutMkLst>
        </pc:sldLayoutChg>
        <pc:sldLayoutChg chg="add del">
          <pc:chgData name="Wei Li" userId="fae33518c2e5a771" providerId="LiveId" clId="{3E629A0F-73EA-4B1D-AB7E-4D2F9E877A3B}" dt="2024-08-18T03:25:58.925" v="4" actId="47"/>
          <pc:sldLayoutMkLst>
            <pc:docMk/>
            <pc:sldMasterMk cId="1809109013" sldId="2147484652"/>
            <pc:sldLayoutMk cId="3345481860" sldId="214748466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1696272548" sldId="2147484692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830819132" sldId="214748469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708330305" sldId="214748469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03807" sldId="214748469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200053567" sldId="214748469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805682831" sldId="214748469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2947031238" sldId="214748469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3077467960" sldId="214748469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717259589" sldId="214748470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845269343" sldId="214748470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45230177" sldId="214748470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1696272548" sldId="2147484692"/>
            <pc:sldLayoutMk cId="1925300251" sldId="2147484703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2071284127" sldId="2147484704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216431758" sldId="214748470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366752806" sldId="214748470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409041225" sldId="214748470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012309153" sldId="214748470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0943443" sldId="214748470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555880219" sldId="214748471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44495404" sldId="214748471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793765627" sldId="214748471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2360156284" sldId="214748471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3824395827" sldId="214748471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2071284127" sldId="2147484704"/>
            <pc:sldLayoutMk cId="1519888290" sldId="2147484715"/>
          </pc:sldLayoutMkLst>
        </pc:sldLayoutChg>
      </pc:sldMasterChg>
      <pc:sldMasterChg chg="del delSldLayout">
        <pc:chgData name="Wei Li" userId="fae33518c2e5a771" providerId="LiveId" clId="{3E629A0F-73EA-4B1D-AB7E-4D2F9E877A3B}" dt="2024-08-18T03:28:21.248" v="7" actId="47"/>
        <pc:sldMasterMkLst>
          <pc:docMk/>
          <pc:sldMasterMk cId="971485630" sldId="2147484716"/>
        </pc:sldMasterMkLst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895506940" sldId="2147484717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746093251" sldId="2147484718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484026659" sldId="2147484719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51610522" sldId="2147484720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395216338" sldId="2147484721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320805409" sldId="2147484722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799476527" sldId="2147484723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150418494" sldId="2147484724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1591311641" sldId="2147484725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3842325810" sldId="2147484726"/>
          </pc:sldLayoutMkLst>
        </pc:sldLayoutChg>
        <pc:sldLayoutChg chg="del">
          <pc:chgData name="Wei Li" userId="fae33518c2e5a771" providerId="LiveId" clId="{3E629A0F-73EA-4B1D-AB7E-4D2F9E877A3B}" dt="2024-08-18T03:28:21.248" v="7" actId="47"/>
          <pc:sldLayoutMkLst>
            <pc:docMk/>
            <pc:sldMasterMk cId="971485630" sldId="2147484716"/>
            <pc:sldLayoutMk cId="221701662" sldId="2147484727"/>
          </pc:sldLayoutMkLst>
        </pc:sldLayoutChg>
      </pc:sldMasterChg>
      <pc:sldMasterChg chg="del delSldLayout">
        <pc:chgData name="Wei Li" userId="fae33518c2e5a771" providerId="LiveId" clId="{3E629A0F-73EA-4B1D-AB7E-4D2F9E877A3B}" dt="2024-08-18T03:27:27.291" v="6" actId="47"/>
        <pc:sldMasterMkLst>
          <pc:docMk/>
          <pc:sldMasterMk cId="2753052501" sldId="2147484728"/>
        </pc:sldMasterMkLst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2495808264" sldId="2147484729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144400404" sldId="2147484730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403288442" sldId="2147484731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998750488" sldId="2147484732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789251623" sldId="2147484733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516239810" sldId="2147484734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2997146" sldId="2147484735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371675377" sldId="2147484736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337839147" sldId="2147484737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616637067" sldId="2147484738"/>
          </pc:sldLayoutMkLst>
        </pc:sldLayoutChg>
        <pc:sldLayoutChg chg="del">
          <pc:chgData name="Wei Li" userId="fae33518c2e5a771" providerId="LiveId" clId="{3E629A0F-73EA-4B1D-AB7E-4D2F9E877A3B}" dt="2024-08-18T03:27:27.291" v="6" actId="47"/>
          <pc:sldLayoutMkLst>
            <pc:docMk/>
            <pc:sldMasterMk cId="2753052501" sldId="2147484728"/>
            <pc:sldLayoutMk cId="1977671518" sldId="2147484739"/>
          </pc:sldLayoutMkLst>
        </pc:sldLayoutChg>
      </pc:sldMasterChg>
      <pc:sldMasterChg chg="del delSldLayout">
        <pc:chgData name="Wei Li" userId="fae33518c2e5a771" providerId="LiveId" clId="{3E629A0F-73EA-4B1D-AB7E-4D2F9E877A3B}" dt="2024-08-18T03:43:31.302" v="92" actId="47"/>
        <pc:sldMasterMkLst>
          <pc:docMk/>
          <pc:sldMasterMk cId="2790822888" sldId="2147484807"/>
        </pc:sldMasterMkLst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982553270" sldId="2147484808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896554430" sldId="2147484809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162777093" sldId="2147484810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2020170847" sldId="2147484811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7333929" sldId="2147484812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565968124" sldId="2147484813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818616983" sldId="2147484814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4201173202" sldId="2147484815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163949549" sldId="2147484816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1732883089" sldId="2147484817"/>
          </pc:sldLayoutMkLst>
        </pc:sldLayoutChg>
        <pc:sldLayoutChg chg="del">
          <pc:chgData name="Wei Li" userId="fae33518c2e5a771" providerId="LiveId" clId="{3E629A0F-73EA-4B1D-AB7E-4D2F9E877A3B}" dt="2024-08-18T03:43:31.302" v="92" actId="47"/>
          <pc:sldLayoutMkLst>
            <pc:docMk/>
            <pc:sldMasterMk cId="2790822888" sldId="2147484807"/>
            <pc:sldLayoutMk cId="3229118685" sldId="2147484818"/>
          </pc:sldLayoutMkLst>
        </pc:sldLayoutChg>
      </pc:sldMasterChg>
    </pc:docChg>
  </pc:docChgLst>
  <pc:docChgLst>
    <pc:chgData name="Wei Li" userId="fae33518c2e5a771" providerId="LiveId" clId="{5D8576A6-D47C-425B-850E-78A78CDC38AD}"/>
    <pc:docChg chg="custSel delSld modSld delMainMaster">
      <pc:chgData name="Wei Li" userId="fae33518c2e5a771" providerId="LiveId" clId="{5D8576A6-D47C-425B-850E-78A78CDC38AD}" dt="2024-10-27T02:03:15.980" v="40" actId="27636"/>
      <pc:docMkLst>
        <pc:docMk/>
      </pc:docMkLst>
      <pc:sldChg chg="del">
        <pc:chgData name="Wei Li" userId="fae33518c2e5a771" providerId="LiveId" clId="{5D8576A6-D47C-425B-850E-78A78CDC38AD}" dt="2024-10-27T01:26:39.817" v="0" actId="47"/>
        <pc:sldMkLst>
          <pc:docMk/>
          <pc:sldMk cId="3561314539" sldId="25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790701380" sldId="258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670934604" sldId="259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201836758" sldId="260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1643321112" sldId="261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3065023629" sldId="262"/>
        </pc:sldMkLst>
      </pc:sldChg>
      <pc:sldChg chg="modSp mod">
        <pc:chgData name="Wei Li" userId="fae33518c2e5a771" providerId="LiveId" clId="{5D8576A6-D47C-425B-850E-78A78CDC38AD}" dt="2024-10-27T01:41:01.589" v="11" actId="14100"/>
        <pc:sldMkLst>
          <pc:docMk/>
          <pc:sldMk cId="1095009189" sldId="273"/>
        </pc:sldMkLst>
        <pc:spChg chg="mod">
          <ac:chgData name="Wei Li" userId="fae33518c2e5a771" providerId="LiveId" clId="{5D8576A6-D47C-425B-850E-78A78CDC38AD}" dt="2024-10-27T01:41:01.589" v="11" actId="14100"/>
          <ac:spMkLst>
            <pc:docMk/>
            <pc:sldMk cId="1095009189" sldId="273"/>
            <ac:spMk id="3" creationId="{09B6648E-CE01-28FF-35E2-766E163ED5F7}"/>
          </ac:spMkLst>
        </pc:spChg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0" sldId="316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0" sldId="317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07784251" sldId="421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833153572" sldId="693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100900236" sldId="69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931434056" sldId="706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2334135046" sldId="805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2494787714" sldId="808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474973093" sldId="809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728917976" sldId="810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2102440477" sldId="811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0" sldId="88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156970286" sldId="89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0" sldId="914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843798762" sldId="943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050538613" sldId="944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755720024" sldId="946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2170835919" sldId="947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5717966" sldId="949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721107923" sldId="950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4116574544" sldId="952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2922793335" sldId="953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328805008" sldId="954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577421383" sldId="957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687565961" sldId="95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565373812" sldId="959"/>
        </pc:sldMkLst>
      </pc:sldChg>
      <pc:sldChg chg="modSp mod">
        <pc:chgData name="Wei Li" userId="fae33518c2e5a771" providerId="LiveId" clId="{5D8576A6-D47C-425B-850E-78A78CDC38AD}" dt="2024-10-27T01:41:56.449" v="22" actId="1076"/>
        <pc:sldMkLst>
          <pc:docMk/>
          <pc:sldMk cId="252876147" sldId="960"/>
        </pc:sldMkLst>
        <pc:spChg chg="mod">
          <ac:chgData name="Wei Li" userId="fae33518c2e5a771" providerId="LiveId" clId="{5D8576A6-D47C-425B-850E-78A78CDC38AD}" dt="2024-10-27T01:41:47.602" v="21" actId="20577"/>
          <ac:spMkLst>
            <pc:docMk/>
            <pc:sldMk cId="252876147" sldId="960"/>
            <ac:spMk id="3" creationId="{43C66B0D-EB67-8E7E-A0F4-2BCBA60641F0}"/>
          </ac:spMkLst>
        </pc:spChg>
        <pc:spChg chg="mod">
          <ac:chgData name="Wei Li" userId="fae33518c2e5a771" providerId="LiveId" clId="{5D8576A6-D47C-425B-850E-78A78CDC38AD}" dt="2024-10-27T01:41:56.449" v="22" actId="1076"/>
          <ac:spMkLst>
            <pc:docMk/>
            <pc:sldMk cId="252876147" sldId="960"/>
            <ac:spMk id="4" creationId="{70AFC8D4-F998-6E7E-4EDD-18BDFC7B6874}"/>
          </ac:spMkLst>
        </pc:spChg>
      </pc:sldChg>
      <pc:sldChg chg="del">
        <pc:chgData name="Wei Li" userId="fae33518c2e5a771" providerId="LiveId" clId="{5D8576A6-D47C-425B-850E-78A78CDC38AD}" dt="2024-10-27T01:35:13.104" v="7" actId="47"/>
        <pc:sldMkLst>
          <pc:docMk/>
          <pc:sldMk cId="653807848" sldId="961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81736380" sldId="962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1778202799" sldId="963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863413057" sldId="2633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977555515" sldId="2636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872973400" sldId="263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4144202738" sldId="2639"/>
        </pc:sldMkLst>
      </pc:sldChg>
      <pc:sldChg chg="modSp mod">
        <pc:chgData name="Wei Li" userId="fae33518c2e5a771" providerId="LiveId" clId="{5D8576A6-D47C-425B-850E-78A78CDC38AD}" dt="2024-10-27T01:34:58.653" v="5"/>
        <pc:sldMkLst>
          <pc:docMk/>
          <pc:sldMk cId="1187257088" sldId="3973"/>
        </pc:sldMkLst>
        <pc:spChg chg="mod">
          <ac:chgData name="Wei Li" userId="fae33518c2e5a771" providerId="LiveId" clId="{5D8576A6-D47C-425B-850E-78A78CDC38AD}" dt="2024-10-27T01:34:58.653" v="5"/>
          <ac:spMkLst>
            <pc:docMk/>
            <pc:sldMk cId="1187257088" sldId="3973"/>
            <ac:spMk id="4" creationId="{7BE76194-7459-B931-F5F0-8E5FB6B994A3}"/>
          </ac:spMkLst>
        </pc:spChg>
        <pc:spChg chg="mod">
          <ac:chgData name="Wei Li" userId="fae33518c2e5a771" providerId="LiveId" clId="{5D8576A6-D47C-425B-850E-78A78CDC38AD}" dt="2024-10-27T01:34:39.232" v="4"/>
          <ac:spMkLst>
            <pc:docMk/>
            <pc:sldMk cId="1187257088" sldId="3973"/>
            <ac:spMk id="6" creationId="{0A21F562-3CFA-3F91-2050-A2391DC02709}"/>
          </ac:spMkLst>
        </pc:spChg>
      </pc:sldChg>
      <pc:sldChg chg="modSp mod">
        <pc:chgData name="Wei Li" userId="fae33518c2e5a771" providerId="LiveId" clId="{5D8576A6-D47C-425B-850E-78A78CDC38AD}" dt="2024-10-27T01:53:42.779" v="35" actId="20577"/>
        <pc:sldMkLst>
          <pc:docMk/>
          <pc:sldMk cId="939554979" sldId="3976"/>
        </pc:sldMkLst>
        <pc:spChg chg="mod">
          <ac:chgData name="Wei Li" userId="fae33518c2e5a771" providerId="LiveId" clId="{5D8576A6-D47C-425B-850E-78A78CDC38AD}" dt="2024-10-27T01:53:42.779" v="35" actId="20577"/>
          <ac:spMkLst>
            <pc:docMk/>
            <pc:sldMk cId="939554979" sldId="3976"/>
            <ac:spMk id="3" creationId="{89253642-C0DE-7C83-A7A1-3E35788E3CB5}"/>
          </ac:spMkLst>
        </pc:spChg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4006252900" sldId="4394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065391724" sldId="4395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1278371042" sldId="4396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199186197" sldId="439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939986588" sldId="4445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3686091360" sldId="4447"/>
        </pc:sldMkLst>
      </pc:sldChg>
      <pc:sldChg chg="del">
        <pc:chgData name="Wei Li" userId="fae33518c2e5a771" providerId="LiveId" clId="{5D8576A6-D47C-425B-850E-78A78CDC38AD}" dt="2024-10-27T01:26:39.817" v="0" actId="47"/>
        <pc:sldMkLst>
          <pc:docMk/>
          <pc:sldMk cId="2274605663" sldId="4448"/>
        </pc:sldMkLst>
      </pc:sldChg>
      <pc:sldChg chg="del">
        <pc:chgData name="Wei Li" userId="fae33518c2e5a771" providerId="LiveId" clId="{5D8576A6-D47C-425B-850E-78A78CDC38AD}" dt="2024-10-27T01:27:49.058" v="2" actId="47"/>
        <pc:sldMkLst>
          <pc:docMk/>
          <pc:sldMk cId="2417170538" sldId="5347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3187313564" sldId="5352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994614902" sldId="5353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309835260" sldId="5354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316389901" sldId="5355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013135065" sldId="5356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2249461243" sldId="5357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0" sldId="5628"/>
        </pc:sldMkLst>
      </pc:sldChg>
      <pc:sldChg chg="del">
        <pc:chgData name="Wei Li" userId="fae33518c2e5a771" providerId="LiveId" clId="{5D8576A6-D47C-425B-850E-78A78CDC38AD}" dt="2024-10-27T01:35:10.602" v="6" actId="47"/>
        <pc:sldMkLst>
          <pc:docMk/>
          <pc:sldMk cId="3132069002" sldId="5791"/>
        </pc:sldMkLst>
      </pc:sldChg>
      <pc:sldChg chg="del">
        <pc:chgData name="Wei Li" userId="fae33518c2e5a771" providerId="LiveId" clId="{5D8576A6-D47C-425B-850E-78A78CDC38AD}" dt="2024-10-27T01:26:55.584" v="1" actId="47"/>
        <pc:sldMkLst>
          <pc:docMk/>
          <pc:sldMk cId="0" sldId="5792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0" sldId="5793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0" sldId="5794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1780166562" sldId="5795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2567681485" sldId="5796"/>
        </pc:sldMkLst>
      </pc:sldChg>
      <pc:sldChg chg="del">
        <pc:chgData name="Wei Li" userId="fae33518c2e5a771" providerId="LiveId" clId="{5D8576A6-D47C-425B-850E-78A78CDC38AD}" dt="2024-10-27T02:02:08.143" v="36" actId="47"/>
        <pc:sldMkLst>
          <pc:docMk/>
          <pc:sldMk cId="3712147117" sldId="5797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0" sldId="5798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0" sldId="5799"/>
        </pc:sldMkLst>
      </pc:sldChg>
      <pc:sldChg chg="del">
        <pc:chgData name="Wei Li" userId="fae33518c2e5a771" providerId="LiveId" clId="{5D8576A6-D47C-425B-850E-78A78CDC38AD}" dt="2024-10-27T01:28:02.569" v="3" actId="47"/>
        <pc:sldMkLst>
          <pc:docMk/>
          <pc:sldMk cId="0" sldId="5800"/>
        </pc:sldMkLst>
      </pc:sldChg>
      <pc:sldChg chg="del">
        <pc:chgData name="Wei Li" userId="fae33518c2e5a771" providerId="LiveId" clId="{5D8576A6-D47C-425B-850E-78A78CDC38AD}" dt="2024-10-27T01:41:35.998" v="14" actId="47"/>
        <pc:sldMkLst>
          <pc:docMk/>
          <pc:sldMk cId="977971804" sldId="5801"/>
        </pc:sldMkLst>
      </pc:sldChg>
      <pc:sldChg chg="del">
        <pc:chgData name="Wei Li" userId="fae33518c2e5a771" providerId="LiveId" clId="{5D8576A6-D47C-425B-850E-78A78CDC38AD}" dt="2024-10-27T01:41:37.856" v="15" actId="47"/>
        <pc:sldMkLst>
          <pc:docMk/>
          <pc:sldMk cId="2251180482" sldId="5802"/>
        </pc:sldMkLst>
      </pc:sldChg>
      <pc:sldChg chg="del">
        <pc:chgData name="Wei Li" userId="fae33518c2e5a771" providerId="LiveId" clId="{5D8576A6-D47C-425B-850E-78A78CDC38AD}" dt="2024-10-27T01:50:27.636" v="25" actId="47"/>
        <pc:sldMkLst>
          <pc:docMk/>
          <pc:sldMk cId="3177274626" sldId="5806"/>
        </pc:sldMkLst>
      </pc:sldChg>
      <pc:sldChg chg="modSp mod">
        <pc:chgData name="Wei Li" userId="fae33518c2e5a771" providerId="LiveId" clId="{5D8576A6-D47C-425B-850E-78A78CDC38AD}" dt="2024-10-27T02:03:15.980" v="40" actId="27636"/>
        <pc:sldMkLst>
          <pc:docMk/>
          <pc:sldMk cId="0" sldId="5807"/>
        </pc:sldMkLst>
        <pc:spChg chg="mod">
          <ac:chgData name="Wei Li" userId="fae33518c2e5a771" providerId="LiveId" clId="{5D8576A6-D47C-425B-850E-78A78CDC38AD}" dt="2024-10-27T01:48:49.996" v="24" actId="27636"/>
          <ac:spMkLst>
            <pc:docMk/>
            <pc:sldMk cId="0" sldId="5807"/>
            <ac:spMk id="173" creationId="{00000000-0000-0000-0000-000000000000}"/>
          </ac:spMkLst>
        </pc:spChg>
        <pc:spChg chg="mod">
          <ac:chgData name="Wei Li" userId="fae33518c2e5a771" providerId="LiveId" clId="{5D8576A6-D47C-425B-850E-78A78CDC38AD}" dt="2024-10-27T02:03:15.980" v="40" actId="27636"/>
          <ac:spMkLst>
            <pc:docMk/>
            <pc:sldMk cId="0" sldId="5807"/>
            <ac:spMk id="176" creationId="{00000000-0000-0000-0000-000000000000}"/>
          </ac:spMkLst>
        </pc:spChg>
      </pc:sldChg>
      <pc:sldMasterChg chg="del delSldLayout">
        <pc:chgData name="Wei Li" userId="fae33518c2e5a771" providerId="LiveId" clId="{5D8576A6-D47C-425B-850E-78A78CDC38AD}" dt="2024-10-27T01:35:13.104" v="7" actId="47"/>
        <pc:sldMasterMkLst>
          <pc:docMk/>
          <pc:sldMasterMk cId="4243503931" sldId="2147484807"/>
        </pc:sldMasterMkLst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753799386" sldId="2147484808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275282651" sldId="2147484809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1302035925" sldId="2147484810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3752853753" sldId="2147484811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1743637089" sldId="2147484812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813391682" sldId="2147484813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2372099846" sldId="2147484814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3397578911" sldId="2147484815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1108638262" sldId="2147484816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4040116981" sldId="2147484817"/>
          </pc:sldLayoutMkLst>
        </pc:sldLayoutChg>
        <pc:sldLayoutChg chg="del">
          <pc:chgData name="Wei Li" userId="fae33518c2e5a771" providerId="LiveId" clId="{5D8576A6-D47C-425B-850E-78A78CDC38AD}" dt="2024-10-27T01:35:13.104" v="7" actId="47"/>
          <pc:sldLayoutMkLst>
            <pc:docMk/>
            <pc:sldMasterMk cId="4243503931" sldId="2147484807"/>
            <pc:sldLayoutMk cId="81448401" sldId="2147484818"/>
          </pc:sldLayoutMkLst>
        </pc:sldLayoutChg>
      </pc:sldMasterChg>
      <pc:sldMasterChg chg="del delSldLayout">
        <pc:chgData name="Wei Li" userId="fae33518c2e5a771" providerId="LiveId" clId="{5D8576A6-D47C-425B-850E-78A78CDC38AD}" dt="2024-10-27T01:26:39.817" v="0" actId="47"/>
        <pc:sldMasterMkLst>
          <pc:docMk/>
          <pc:sldMasterMk cId="2347970435" sldId="2147484819"/>
        </pc:sldMasterMkLst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261968621" sldId="2147484820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803534207" sldId="2147484821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1195595063" sldId="2147484822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286922027" sldId="2147484823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2182324832" sldId="2147484824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4187676847" sldId="2147484825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89561078" sldId="2147484826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2551391398" sldId="2147484827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1295364447" sldId="2147484828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3202850895" sldId="2147484829"/>
          </pc:sldLayoutMkLst>
        </pc:sldLayoutChg>
        <pc:sldLayoutChg chg="del">
          <pc:chgData name="Wei Li" userId="fae33518c2e5a771" providerId="LiveId" clId="{5D8576A6-D47C-425B-850E-78A78CDC38AD}" dt="2024-10-27T01:26:39.817" v="0" actId="47"/>
          <pc:sldLayoutMkLst>
            <pc:docMk/>
            <pc:sldMasterMk cId="2347970435" sldId="2147484819"/>
            <pc:sldLayoutMk cId="1770916073" sldId="2147484830"/>
          </pc:sldLayoutMkLst>
        </pc:sldLayoutChg>
      </pc:sldMasterChg>
      <pc:sldMasterChg chg="del delSldLayout">
        <pc:chgData name="Wei Li" userId="fae33518c2e5a771" providerId="LiveId" clId="{5D8576A6-D47C-425B-850E-78A78CDC38AD}" dt="2024-10-27T01:26:55.584" v="1" actId="47"/>
        <pc:sldMasterMkLst>
          <pc:docMk/>
          <pc:sldMasterMk cId="4241616410" sldId="2147484831"/>
        </pc:sldMasterMkLst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260148016" sldId="2147484832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734458319" sldId="2147484833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960978869" sldId="2147484834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925112209" sldId="2147484835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526288268" sldId="2147484836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3658586933" sldId="2147484837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3892189753" sldId="2147484838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1299415335" sldId="2147484839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2665347047" sldId="2147484840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1847209378" sldId="2147484841"/>
          </pc:sldLayoutMkLst>
        </pc:sldLayoutChg>
        <pc:sldLayoutChg chg="del">
          <pc:chgData name="Wei Li" userId="fae33518c2e5a771" providerId="LiveId" clId="{5D8576A6-D47C-425B-850E-78A78CDC38AD}" dt="2024-10-27T01:26:55.584" v="1" actId="47"/>
          <pc:sldLayoutMkLst>
            <pc:docMk/>
            <pc:sldMasterMk cId="4241616410" sldId="2147484831"/>
            <pc:sldLayoutMk cId="3833393119" sldId="2147484842"/>
          </pc:sldLayoutMkLst>
        </pc:sldLayoutChg>
      </pc:sldMasterChg>
      <pc:sldMasterChg chg="del delSldLayout">
        <pc:chgData name="Wei Li" userId="fae33518c2e5a771" providerId="LiveId" clId="{5D8576A6-D47C-425B-850E-78A78CDC38AD}" dt="2024-10-27T02:02:08.143" v="36" actId="47"/>
        <pc:sldMasterMkLst>
          <pc:docMk/>
          <pc:sldMasterMk cId="485537887" sldId="2147484843"/>
        </pc:sldMasterMkLst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485537887" sldId="2147484843"/>
            <pc:sldLayoutMk cId="3959552306" sldId="2147484844"/>
          </pc:sldLayoutMkLst>
        </pc:sldLayoutChg>
      </pc:sldMasterChg>
      <pc:sldMasterChg chg="del delSldLayout">
        <pc:chgData name="Wei Li" userId="fae33518c2e5a771" providerId="LiveId" clId="{5D8576A6-D47C-425B-850E-78A78CDC38AD}" dt="2024-10-27T02:02:08.143" v="36" actId="47"/>
        <pc:sldMasterMkLst>
          <pc:docMk/>
          <pc:sldMasterMk cId="2448407526" sldId="2147484845"/>
        </pc:sldMasterMkLst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2978279015" sldId="2147484846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1360553459" sldId="2147484847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1966731496" sldId="2147484848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3505299996" sldId="2147484849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2468104062" sldId="2147484850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2279679990" sldId="2147484851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439426078" sldId="2147484852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3780841530" sldId="2147484853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4294198722" sldId="2147484854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555694439" sldId="2147484855"/>
          </pc:sldLayoutMkLst>
        </pc:sldLayoutChg>
        <pc:sldLayoutChg chg="del">
          <pc:chgData name="Wei Li" userId="fae33518c2e5a771" providerId="LiveId" clId="{5D8576A6-D47C-425B-850E-78A78CDC38AD}" dt="2024-10-27T02:02:08.143" v="36" actId="47"/>
          <pc:sldLayoutMkLst>
            <pc:docMk/>
            <pc:sldMasterMk cId="2448407526" sldId="2147484845"/>
            <pc:sldLayoutMk cId="1719219985" sldId="214748485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1825A9D-1B34-59BE-9D45-8D1BC77558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7D16345-CDE2-5C22-CB5A-DD260CE06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160377B-1E9A-A8F4-8A41-84F2F0094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17DE3-08C1-4BAE-B1B8-CEC3274F4F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66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2D65AE2-88A8-24EB-0317-556394F113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D6580AD-4D76-D320-2B0D-9BCB23EB9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11270B1-D020-D2D1-878E-6E12E8E03A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E1673-DD20-4860-8138-20D6D5194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21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1C8169B-292C-63A8-D481-84212CC83A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A879D7-22FF-3603-CC19-A8DF788D57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432F96B-CC82-1D46-734F-DC4CE34591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9BBF1-F0A0-4044-8A83-2EE9DCFC77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25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46BDD12-6123-31A2-768C-7A6839B47D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80D8021-657E-1F68-72C6-D5395AE507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7AB48FC-0264-AEDD-A119-7E5C4F6E2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9D929-D90B-4F6C-81CF-06E541BCA5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23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890F6FD7-0F39-35CA-FAC5-6254994A29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FA1185A-17A5-74FF-E0AB-2CA16053AC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0724A25-955F-F575-BA3F-B95502558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DF228-2104-44F0-BD9B-09CDEFB88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82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6C5E124-34D4-126D-5AA1-829B5F0DB3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D7818D4-DDA9-1970-BAF1-F5D8AF3651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20317B-99C6-A63A-E7DE-67E9E7697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283B2-FC01-461F-8169-9A03D9F15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61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6DB509F-A656-B6AE-D497-9CAB6C0FB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1E8ECEE-74FA-4173-5CCE-55AF1A426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F2D76C56-C587-08DE-1053-393897BD9C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A1679-602E-43A0-9B70-2EFF4FE28D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8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9213AB04-E69D-A810-089A-2474BA089E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66C2C68-5CDE-B81D-6EF5-73FF3D49DB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2788647-3417-3FA3-B2CF-F6F807D53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65F44-ED9E-4355-A991-44FCEF6321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6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1FD301A7-AB59-FD03-3A6B-B30605AE60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0DC5616E-ED5A-1139-6233-E57E82447E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CBBB2C0A-6F9A-7B45-78FC-8F91AA38A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CB8EE-BAC2-4F3F-AC66-9755BE705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41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A424809-2748-0CF8-F5B3-774A7E18D8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E6BAEEE-F8FF-E8FD-B174-59187002D7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F6AF318-2734-784E-3F3A-253F69F22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4121F-8125-409D-8293-710F4D7F80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1872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1293277-D0F6-D7B9-BAD5-C9736EA07E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15B9B41-6EE4-BA51-F467-000F07BB63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7C346A4-766C-E080-CEB9-462EC5DF60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05113-C864-4353-989B-22D91651A3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37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016DDA49-48AF-0910-F89A-896C7649B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872B7948-C8CD-AB3D-E20E-DDA04FCA3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9287B2E1-B53E-803A-F3FF-60EC53FD7F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EDD2EC6E-C263-84D4-097B-EE23A368A8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6E43FD75-F2E2-0112-0DB8-BA5CCF1D2F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D86CE25-93B2-4BB1-8BCA-4BFD9EA315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28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xmlns="" id="{65A27C36-AAC1-E177-9ECB-24DF7C957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641475"/>
            <a:ext cx="184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2291" name="TextBox 7">
            <a:extLst>
              <a:ext uri="{FF2B5EF4-FFF2-40B4-BE49-F238E27FC236}">
                <a16:creationId xmlns:a16="http://schemas.microsoft.com/office/drawing/2014/main" xmlns="" id="{D803C759-527B-7DEC-FD4C-D080987DE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371601"/>
            <a:ext cx="7620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dirty="0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在祂没有难成的事</a:t>
            </a:r>
            <a:endParaRPr lang="en-US" altLang="zh-CN" sz="4400" dirty="0">
              <a:solidFill>
                <a:srgbClr val="FFFF00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dirty="0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lang="zh-CN" altLang="en-US" sz="4400" dirty="0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lang="en-US" altLang="zh-CN" sz="4400" dirty="0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Nothing is impossible with Him</a:t>
            </a:r>
            <a:endParaRPr lang="en-US" altLang="en-US" sz="4400" dirty="0">
              <a:solidFill>
                <a:srgbClr val="FFFF00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xmlns="" id="{3E7B9663-11DE-43B6-BA84-E7A582EC9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641475"/>
            <a:ext cx="184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xmlns="" id="{18F71585-DF5F-FD4F-3639-B8EFA77EE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150" y="990600"/>
            <a:ext cx="8775700" cy="39703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不论有多大有多难的事 </a:t>
            </a: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,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No matter how big how hard the problems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交托在全 能的上帝手里，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Cast them in the hands of the almighty God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不论有多大有多难的事 </a:t>
            </a: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交托在上帝手里</a:t>
            </a: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No matter how big how hard the problems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Cast them in the hands of God!</a:t>
            </a:r>
            <a:endParaRPr lang="en-US" altLang="en-US" sz="3600">
              <a:solidFill>
                <a:srgbClr val="FFFF00"/>
              </a:solidFill>
              <a:latin typeface="方正准圆简体" pitchFamily="65" charset="-122"/>
              <a:ea typeface="方正准圆简体" pitchFamily="65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xmlns="" id="{6FEFF0A0-1FE0-7843-5F15-B6C8BFDBA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641475"/>
            <a:ext cx="184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xmlns="" id="{8A8B7E8E-ACCF-C797-FAB1-AC59D97FA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4" y="609601"/>
            <a:ext cx="8639175" cy="53006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看！看耶和华成就大事，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Behold! Jehovah accomplished great things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祂说有就有，祂命立就立。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He speaks everything into being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看！看耶和华成就大事，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Behold! Jehovah accomplished great things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在祂没有难成的事！   </a:t>
            </a:r>
            <a:endParaRPr lang="en-US" altLang="zh-CN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/>
              <a:ea typeface="宋体"/>
              <a:cs typeface="Arial" panose="020B0604020202020204" pitchFamily="34" charset="0"/>
            </a:endParaRP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Nothing is impossible with Him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xmlns="" id="{2EF70D42-D02C-AF20-5B73-34217F379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641475"/>
            <a:ext cx="184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xmlns="" id="{332FDFD2-C99C-2D0F-F73E-394ED4D84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150" y="990600"/>
            <a:ext cx="8775700" cy="39703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不论有多大有多难的事 </a:t>
            </a: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,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No matter how big how hard the problems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交托在全 能的上帝手里，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Cast them in the hands of the almighty God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不论有多大有多难的事 </a:t>
            </a: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交托在上帝手里</a:t>
            </a: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,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No matter how big how hard the problems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Cast them in the hands of God!</a:t>
            </a:r>
            <a:endParaRPr lang="en-US" altLang="en-US" sz="3600">
              <a:solidFill>
                <a:srgbClr val="FFFF00"/>
              </a:solidFill>
              <a:latin typeface="方正准圆简体" pitchFamily="65" charset="-122"/>
              <a:ea typeface="方正准圆简体" pitchFamily="65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xmlns="" id="{D3D66A48-20DB-A48A-0B45-7E518263C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641475"/>
            <a:ext cx="184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xmlns="" id="{F4689756-9AF5-2743-F2F7-8B93ED970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4" y="609601"/>
            <a:ext cx="8639175" cy="53006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看！看耶和华成就大事，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Behold! Jehovah accomplished great things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祂说有就有，祂命立就立。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He speaks everything into being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看！看耶和华成就大事，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Behold! Jehovah accomplished great things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在祂没有难成的事！   </a:t>
            </a:r>
            <a:endParaRPr lang="en-US" altLang="zh-CN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/>
              <a:ea typeface="宋体"/>
              <a:cs typeface="Arial" panose="020B0604020202020204" pitchFamily="34" charset="0"/>
            </a:endParaRP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Nothing is impossible with Him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xmlns="" id="{8786271F-2F3D-6B97-9155-AEC33763B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641475"/>
            <a:ext cx="184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xmlns="" id="{FF6B245E-D0AC-8394-D4F6-F29D47B5A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6414" y="609601"/>
            <a:ext cx="8639175" cy="53006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看！看耶和华成就大事，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Behold! Jehovah accomplished great things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祂说有就有，祂命立就立。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He speaks everything into being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看！看耶和华成就大事，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Behold! Jehovah accomplished great things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在祂没有难成的事！</a:t>
            </a: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x2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   </a:t>
            </a:r>
            <a:endParaRPr lang="en-US" altLang="zh-CN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/>
              <a:ea typeface="宋体"/>
              <a:cs typeface="Arial" panose="020B0604020202020204" pitchFamily="34" charset="0"/>
            </a:endParaRP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Nothing is impossible with Him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xmlns="" id="{E5100A74-DA73-A65C-48E9-5BF4732BB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641475"/>
            <a:ext cx="184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xmlns="" id="{C9BB3039-6090-8CEA-F903-CDD711D8D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609601"/>
            <a:ext cx="6648450" cy="53006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哈</a:t>
            </a: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~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没有难成的事！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Ha, nothing is impossible.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全知全能神</a:t>
            </a: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,  </a:t>
            </a: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荣耀都归你！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All knowing, all powerful God,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All glory belong to you!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在你没有难成的事   </a:t>
            </a: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X3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r>
              <a:rPr lang="en-US" altLang="zh-CN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/>
                <a:ea typeface="宋体"/>
                <a:cs typeface="Arial" panose="020B0604020202020204" pitchFamily="34" charset="0"/>
              </a:rPr>
              <a:t>Nothing is impossible with Him.</a:t>
            </a:r>
          </a:p>
          <a:p>
            <a:pPr marL="342900" indent="-34290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endParaRPr lang="en-US" altLang="zh-CN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/>
              <a:ea typeface="宋体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xmlns="" id="{927BD874-E028-7440-7F0D-8C95E5141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641475"/>
            <a:ext cx="1841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41315" name="Text Box 3">
            <a:extLst>
              <a:ext uri="{FF2B5EF4-FFF2-40B4-BE49-F238E27FC236}">
                <a16:creationId xmlns:a16="http://schemas.microsoft.com/office/drawing/2014/main" xmlns="" id="{773DB124-ECA9-EF14-558C-4F10ED9AA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489" y="609600"/>
            <a:ext cx="4391025" cy="297338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没有难成的事。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Nothing is impossible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哈利路亚</a:t>
            </a: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! x3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>
                <a:solidFill>
                  <a:srgbClr val="FFFF0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Hallelujah</a:t>
            </a:r>
          </a:p>
          <a:p>
            <a:pPr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defRPr/>
            </a:pPr>
            <a:endParaRPr lang="en-US" altLang="zh-CN" sz="36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anose="02020404030301010803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29401</TotalTime>
  <Words>424</Words>
  <Application>Microsoft Office PowerPoint</Application>
  <PresentationFormat>Custom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324</cp:revision>
  <dcterms:created xsi:type="dcterms:W3CDTF">2018-06-05T19:05:47Z</dcterms:created>
  <dcterms:modified xsi:type="dcterms:W3CDTF">2024-11-08T01:47:09Z</dcterms:modified>
</cp:coreProperties>
</file>